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45" r:id="rId4"/>
    <p:sldMasterId id="2147483764" r:id="rId5"/>
  </p:sldMasterIdLst>
  <p:notesMasterIdLst>
    <p:notesMasterId r:id="rId15"/>
  </p:notesMasterIdLst>
  <p:handoutMasterIdLst>
    <p:handoutMasterId r:id="rId16"/>
  </p:handoutMasterIdLst>
  <p:sldIdLst>
    <p:sldId id="2147478777" r:id="rId6"/>
    <p:sldId id="2147478763" r:id="rId7"/>
    <p:sldId id="270" r:id="rId8"/>
    <p:sldId id="273" r:id="rId9"/>
    <p:sldId id="2147478764" r:id="rId10"/>
    <p:sldId id="2147478768" r:id="rId11"/>
    <p:sldId id="2147478778" r:id="rId12"/>
    <p:sldId id="2147478770" r:id="rId13"/>
    <p:sldId id="261" r:id="rId14"/>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Section" id="{EAADFC70-D61D-4656-8B06-8883CD9AA798}">
          <p14:sldIdLst>
            <p14:sldId id="2147478777"/>
            <p14:sldId id="2147478763"/>
            <p14:sldId id="270"/>
            <p14:sldId id="273"/>
            <p14:sldId id="2147478764"/>
            <p14:sldId id="2147478768"/>
            <p14:sldId id="2147478778"/>
            <p14:sldId id="2147478770"/>
            <p14:sldId id="261"/>
          </p14:sldIdLst>
        </p14:section>
        <p14:section name="Additional Slides" id="{838F9A2D-6F16-460F-A975-BEEE75FC6429}">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24CEF7A-2E4C-9E46-94A3-5D31EB18D995}" name="Webster, Trudi" initials="WT" userId="S::trudi.webster@ercot.com::8d3e025b-0265-4fbd-b136-a7bc92c16fd8" providerId="AD"/>
  <p188:author id="{C47093A1-EA94-3DBA-9F8A-473D71E0B634}" name="Chu, Zhengguo" initials="ZC" userId="S::Zhengguo.Chu@ercot.com::46b45079-141b-4798-8f61-111a7cd7aa1e" providerId="AD"/>
  <p188:author id="{A1A611C0-580D-8CEE-432E-BD197FCC0B9E}" name="Lyakhovets, Olha" initials="OL" userId="S::Olha.Lyakhovets@ercot.com::166ff867-0cd3-4db8-a739-f40a5de32105" providerId="AD"/>
  <p188:author id="{0D8CE9CE-105C-065E-36D5-0644004BA4C4}" name="Schmidt, Matthew" initials="SM" userId="S::matthew.schmidt@ercot.com::fc385d58-945d-4395-bff5-01fa0dce693e" providerId="AD"/>
  <p188:author id="{D4EE04EF-9371-6FBD-AC8F-D1FCD9B4E6EC}" name="Johnson-Ofoegbu, Adaora" initials="JA" userId="S::adaora.johnson-ofoegbu@ercot.com::44bf0b52-c5f4-483d-a0e4-21eae4e87e7c" providerId="AD"/>
  <p188:author id="{FAF841F7-8C07-BB5D-903B-88FBBF7ABABF}" name="Webster, Trudi" initials="WT" userId="S::Trudi.Webster@ercot.com::8d3e025b-0265-4fbd-b136-a7bc92c16fd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8F2F6"/>
    <a:srgbClr val="171A1C"/>
    <a:srgbClr val="005763"/>
    <a:srgbClr val="E6EBEF"/>
    <a:srgbClr val="747474"/>
    <a:srgbClr val="B1E5ED"/>
    <a:srgbClr val="E16823"/>
    <a:srgbClr val="9E170D"/>
    <a:srgbClr val="5B6770"/>
    <a:srgbClr val="789DB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A08E9DF-3535-4767-8171-9396E1D70FC3}" v="9" dt="2026-04-22T20:05:37.51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7893" autoAdjust="0"/>
  </p:normalViewPr>
  <p:slideViewPr>
    <p:cSldViewPr snapToGrid="0">
      <p:cViewPr varScale="1">
        <p:scale>
          <a:sx n="133" d="100"/>
          <a:sy n="133" d="100"/>
        </p:scale>
        <p:origin x="1324" y="304"/>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notesMaster" Target="notesMasters/notesMaster1.xml"/><Relationship Id="rId23" Type="http://schemas.microsoft.com/office/2018/10/relationships/authors" Target="authors.xml"/><Relationship Id="rId10" Type="http://schemas.openxmlformats.org/officeDocument/2006/relationships/slide" Target="slides/slide5.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u, Zhengguo" userId="46b45079-141b-4798-8f61-111a7cd7aa1e" providerId="ADAL" clId="{E68FA7E8-B9A9-46E2-A908-3F366042CE26}"/>
    <pc:docChg chg="undo custSel delSld modSld modSection">
      <pc:chgData name="Chu, Zhengguo" userId="46b45079-141b-4798-8f61-111a7cd7aa1e" providerId="ADAL" clId="{E68FA7E8-B9A9-46E2-A908-3F366042CE26}" dt="2026-04-22T20:08:18.562" v="981" actId="15"/>
      <pc:docMkLst>
        <pc:docMk/>
      </pc:docMkLst>
      <pc:sldChg chg="modSp mod">
        <pc:chgData name="Chu, Zhengguo" userId="46b45079-141b-4798-8f61-111a7cd7aa1e" providerId="ADAL" clId="{E68FA7E8-B9A9-46E2-A908-3F366042CE26}" dt="2026-04-21T20:46:09.814" v="659" actId="6549"/>
        <pc:sldMkLst>
          <pc:docMk/>
          <pc:sldMk cId="3892448617" sldId="270"/>
        </pc:sldMkLst>
        <pc:spChg chg="mod">
          <ac:chgData name="Chu, Zhengguo" userId="46b45079-141b-4798-8f61-111a7cd7aa1e" providerId="ADAL" clId="{E68FA7E8-B9A9-46E2-A908-3F366042CE26}" dt="2026-04-21T20:46:09.814" v="659" actId="6549"/>
          <ac:spMkLst>
            <pc:docMk/>
            <pc:sldMk cId="3892448617" sldId="270"/>
            <ac:spMk id="9" creationId="{6450130A-C613-D291-86BE-00B739AFD922}"/>
          </ac:spMkLst>
        </pc:spChg>
      </pc:sldChg>
      <pc:sldChg chg="addSp delSp modSp mod modNotesTx">
        <pc:chgData name="Chu, Zhengguo" userId="46b45079-141b-4798-8f61-111a7cd7aa1e" providerId="ADAL" clId="{E68FA7E8-B9A9-46E2-A908-3F366042CE26}" dt="2026-04-21T21:06:48.883" v="931" actId="20577"/>
        <pc:sldMkLst>
          <pc:docMk/>
          <pc:sldMk cId="528621009" sldId="273"/>
        </pc:sldMkLst>
        <pc:picChg chg="add mod">
          <ac:chgData name="Chu, Zhengguo" userId="46b45079-141b-4798-8f61-111a7cd7aa1e" providerId="ADAL" clId="{E68FA7E8-B9A9-46E2-A908-3F366042CE26}" dt="2026-04-15T19:39:25.386" v="6" actId="1076"/>
          <ac:picMkLst>
            <pc:docMk/>
            <pc:sldMk cId="528621009" sldId="273"/>
            <ac:picMk id="1026" creationId="{9CE7CA19-7466-A2D2-AA80-5AF5C9C97512}"/>
          </ac:picMkLst>
        </pc:picChg>
      </pc:sldChg>
      <pc:sldChg chg="modSp mod">
        <pc:chgData name="Chu, Zhengguo" userId="46b45079-141b-4798-8f61-111a7cd7aa1e" providerId="ADAL" clId="{E68FA7E8-B9A9-46E2-A908-3F366042CE26}" dt="2026-04-21T20:45:40.749" v="649" actId="20577"/>
        <pc:sldMkLst>
          <pc:docMk/>
          <pc:sldMk cId="2565828125" sldId="2147478764"/>
        </pc:sldMkLst>
        <pc:graphicFrameChg chg="modGraphic">
          <ac:chgData name="Chu, Zhengguo" userId="46b45079-141b-4798-8f61-111a7cd7aa1e" providerId="ADAL" clId="{E68FA7E8-B9A9-46E2-A908-3F366042CE26}" dt="2026-04-21T20:45:40.749" v="649" actId="20577"/>
          <ac:graphicFrameMkLst>
            <pc:docMk/>
            <pc:sldMk cId="2565828125" sldId="2147478764"/>
            <ac:graphicFrameMk id="6" creationId="{5B8BF1B6-C4F1-4706-6272-451E537A4DC1}"/>
          </ac:graphicFrameMkLst>
        </pc:graphicFrameChg>
      </pc:sldChg>
      <pc:sldChg chg="del">
        <pc:chgData name="Chu, Zhengguo" userId="46b45079-141b-4798-8f61-111a7cd7aa1e" providerId="ADAL" clId="{E68FA7E8-B9A9-46E2-A908-3F366042CE26}" dt="2026-04-21T15:57:02.056" v="175" actId="47"/>
        <pc:sldMkLst>
          <pc:docMk/>
          <pc:sldMk cId="1202977590" sldId="2147478766"/>
        </pc:sldMkLst>
      </pc:sldChg>
      <pc:sldChg chg="del">
        <pc:chgData name="Chu, Zhengguo" userId="46b45079-141b-4798-8f61-111a7cd7aa1e" providerId="ADAL" clId="{E68FA7E8-B9A9-46E2-A908-3F366042CE26}" dt="2026-04-21T15:57:02.056" v="175" actId="47"/>
        <pc:sldMkLst>
          <pc:docMk/>
          <pc:sldMk cId="2311026193" sldId="2147478767"/>
        </pc:sldMkLst>
      </pc:sldChg>
      <pc:sldChg chg="delSp modSp mod modCm">
        <pc:chgData name="Chu, Zhengguo" userId="46b45079-141b-4798-8f61-111a7cd7aa1e" providerId="ADAL" clId="{E68FA7E8-B9A9-46E2-A908-3F366042CE26}" dt="2026-04-22T20:03:07.395" v="942" actId="20577"/>
        <pc:sldMkLst>
          <pc:docMk/>
          <pc:sldMk cId="234258473" sldId="2147478768"/>
        </pc:sldMkLst>
        <pc:spChg chg="mod">
          <ac:chgData name="Chu, Zhengguo" userId="46b45079-141b-4798-8f61-111a7cd7aa1e" providerId="ADAL" clId="{E68FA7E8-B9A9-46E2-A908-3F366042CE26}" dt="2026-04-22T20:03:07.395" v="942" actId="20577"/>
          <ac:spMkLst>
            <pc:docMk/>
            <pc:sldMk cId="234258473" sldId="2147478768"/>
            <ac:spMk id="3" creationId="{0C0EB8A1-F983-5EB6-EB6F-E3428ED79164}"/>
          </ac:spMkLst>
        </pc:spChg>
        <pc:spChg chg="mod">
          <ac:chgData name="Chu, Zhengguo" userId="46b45079-141b-4798-8f61-111a7cd7aa1e" providerId="ADAL" clId="{E68FA7E8-B9A9-46E2-A908-3F366042CE26}" dt="2026-04-21T16:43:07.714" v="426" actId="20577"/>
          <ac:spMkLst>
            <pc:docMk/>
            <pc:sldMk cId="234258473" sldId="2147478768"/>
            <ac:spMk id="4" creationId="{52B6DBEC-FF75-7122-0569-F9314527B0A0}"/>
          </ac:spMkLst>
        </pc:spChg>
        <pc:graphicFrameChg chg="del">
          <ac:chgData name="Chu, Zhengguo" userId="46b45079-141b-4798-8f61-111a7cd7aa1e" providerId="ADAL" clId="{E68FA7E8-B9A9-46E2-A908-3F366042CE26}" dt="2026-04-21T15:48:47.246" v="27" actId="21"/>
          <ac:graphicFrameMkLst>
            <pc:docMk/>
            <pc:sldMk cId="234258473" sldId="2147478768"/>
            <ac:graphicFrameMk id="6" creationId="{DB082D52-D158-058C-FF38-38CAFC031C34}"/>
          </ac:graphicFrameMkLst>
        </pc:graphicFrameChg>
        <pc:extLst>
          <p:ext xmlns:p="http://schemas.openxmlformats.org/presentationml/2006/main" uri="{D6D511B9-2390-475A-947B-AFAB55BFBCF1}">
            <pc226:cmChg xmlns:pc226="http://schemas.microsoft.com/office/powerpoint/2022/06/main/command" chg="mod">
              <pc226:chgData name="Chu, Zhengguo" userId="46b45079-141b-4798-8f61-111a7cd7aa1e" providerId="ADAL" clId="{E68FA7E8-B9A9-46E2-A908-3F366042CE26}" dt="2026-04-22T20:03:07.395" v="942" actId="20577"/>
              <pc2:cmMkLst xmlns:pc2="http://schemas.microsoft.com/office/powerpoint/2019/9/main/command">
                <pc:docMk/>
                <pc:sldMk cId="234258473" sldId="2147478768"/>
                <pc2:cmMk id="{656C0433-459A-4E38-9EAF-0301F369148C}"/>
              </pc2:cmMkLst>
            </pc226:cmChg>
          </p:ext>
        </pc:extLst>
      </pc:sldChg>
      <pc:sldChg chg="modSp mod">
        <pc:chgData name="Chu, Zhengguo" userId="46b45079-141b-4798-8f61-111a7cd7aa1e" providerId="ADAL" clId="{E68FA7E8-B9A9-46E2-A908-3F366042CE26}" dt="2026-04-22T20:08:18.562" v="981" actId="15"/>
        <pc:sldMkLst>
          <pc:docMk/>
          <pc:sldMk cId="529520616" sldId="2147478770"/>
        </pc:sldMkLst>
        <pc:spChg chg="mod">
          <ac:chgData name="Chu, Zhengguo" userId="46b45079-141b-4798-8f61-111a7cd7aa1e" providerId="ADAL" clId="{E68FA7E8-B9A9-46E2-A908-3F366042CE26}" dt="2026-04-22T20:08:18.562" v="981" actId="15"/>
          <ac:spMkLst>
            <pc:docMk/>
            <pc:sldMk cId="529520616" sldId="2147478770"/>
            <ac:spMk id="4" creationId="{D25364CB-1BB1-24D5-B2A8-68C6504F751C}"/>
          </ac:spMkLst>
        </pc:spChg>
      </pc:sldChg>
      <pc:sldChg chg="modSp mod">
        <pc:chgData name="Chu, Zhengguo" userId="46b45079-141b-4798-8f61-111a7cd7aa1e" providerId="ADAL" clId="{E68FA7E8-B9A9-46E2-A908-3F366042CE26}" dt="2026-04-21T20:48:17.178" v="662" actId="6549"/>
        <pc:sldMkLst>
          <pc:docMk/>
          <pc:sldMk cId="3949324007" sldId="2147478778"/>
        </pc:sldMkLst>
        <pc:spChg chg="mod">
          <ac:chgData name="Chu, Zhengguo" userId="46b45079-141b-4798-8f61-111a7cd7aa1e" providerId="ADAL" clId="{E68FA7E8-B9A9-46E2-A908-3F366042CE26}" dt="2026-04-21T20:48:17.178" v="662" actId="6549"/>
          <ac:spMkLst>
            <pc:docMk/>
            <pc:sldMk cId="3949324007" sldId="2147478778"/>
            <ac:spMk id="4" creationId="{090645A2-592A-D6E9-D31F-74193D20EA80}"/>
          </ac:spMkLst>
        </pc:spChg>
      </pc:sldChg>
    </pc:docChg>
  </pc:docChgLst>
  <pc:docChgLst>
    <pc:chgData name="Schmidt, Matthew" userId="S::matthew.schmidt@ercot.com::fc385d58-945d-4395-bff5-01fa0dce693e" providerId="AD" clId="Web-{E4A01F3C-6B23-9ACF-275A-58AA99B31FA9}"/>
    <pc:docChg chg="mod modSld">
      <pc:chgData name="Schmidt, Matthew" userId="S::matthew.schmidt@ercot.com::fc385d58-945d-4395-bff5-01fa0dce693e" providerId="AD" clId="Web-{E4A01F3C-6B23-9ACF-275A-58AA99B31FA9}" dt="2026-04-15T19:57:24.849" v="30"/>
      <pc:docMkLst>
        <pc:docMk/>
      </pc:docMkLst>
      <pc:sldChg chg="modSp modCm">
        <pc:chgData name="Schmidt, Matthew" userId="S::matthew.schmidt@ercot.com::fc385d58-945d-4395-bff5-01fa0dce693e" providerId="AD" clId="Web-{E4A01F3C-6B23-9ACF-275A-58AA99B31FA9}" dt="2026-04-15T19:50:01.458" v="21"/>
        <pc:sldMkLst>
          <pc:docMk/>
          <pc:sldMk cId="528621009" sldId="273"/>
        </pc:sldMkLst>
        <pc:graphicFrameChg chg="mod modGraphic">
          <ac:chgData name="Schmidt, Matthew" userId="S::matthew.schmidt@ercot.com::fc385d58-945d-4395-bff5-01fa0dce693e" providerId="AD" clId="Web-{E4A01F3C-6B23-9ACF-275A-58AA99B31FA9}" dt="2026-04-15T19:50:01.458" v="21"/>
          <ac:graphicFrameMkLst>
            <pc:docMk/>
            <pc:sldMk cId="528621009" sldId="273"/>
            <ac:graphicFrameMk id="9" creationId="{1CE40717-8AD7-693C-8CAB-090F6F77DA66}"/>
          </ac:graphicFrameMkLst>
        </pc:graphicFrameChg>
        <pc:extLst>
          <p:ext xmlns:p="http://schemas.openxmlformats.org/presentationml/2006/main" uri="{D6D511B9-2390-475A-947B-AFAB55BFBCF1}">
            <pc226:cmChg xmlns:pc226="http://schemas.microsoft.com/office/powerpoint/2022/06/main/command" chg="mod">
              <pc226:chgData name="Schmidt, Matthew" userId="S::matthew.schmidt@ercot.com::fc385d58-945d-4395-bff5-01fa0dce693e" providerId="AD" clId="Web-{E4A01F3C-6B23-9ACF-275A-58AA99B31FA9}" dt="2026-04-15T19:45:34.849" v="16"/>
              <pc2:cmMkLst xmlns:pc2="http://schemas.microsoft.com/office/powerpoint/2019/9/main/command">
                <pc:docMk/>
                <pc:sldMk cId="528621009" sldId="273"/>
                <pc2:cmMk id="{C170BDF8-F28B-4719-8441-069E227D918B}"/>
              </pc2:cmMkLst>
            </pc226:cmChg>
          </p:ext>
        </pc:extLst>
      </pc:sldChg>
      <pc:sldChg chg="modSp">
        <pc:chgData name="Schmidt, Matthew" userId="S::matthew.schmidt@ercot.com::fc385d58-945d-4395-bff5-01fa0dce693e" providerId="AD" clId="Web-{E4A01F3C-6B23-9ACF-275A-58AA99B31FA9}" dt="2026-04-15T19:57:24.849" v="30"/>
        <pc:sldMkLst>
          <pc:docMk/>
          <pc:sldMk cId="2565828125" sldId="2147478764"/>
        </pc:sldMkLst>
        <pc:graphicFrameChg chg="mod modGraphic">
          <ac:chgData name="Schmidt, Matthew" userId="S::matthew.schmidt@ercot.com::fc385d58-945d-4395-bff5-01fa0dce693e" providerId="AD" clId="Web-{E4A01F3C-6B23-9ACF-275A-58AA99B31FA9}" dt="2026-04-15T19:57:24.849" v="30"/>
          <ac:graphicFrameMkLst>
            <pc:docMk/>
            <pc:sldMk cId="2565828125" sldId="2147478764"/>
            <ac:graphicFrameMk id="6" creationId="{5B8BF1B6-C4F1-4706-6272-451E537A4DC1}"/>
          </ac:graphicFrameMkLst>
        </pc:graphicFrameChg>
      </pc:sldChg>
    </pc:docChg>
  </pc:docChgLst>
  <pc:docChgLst>
    <pc:chgData name="Johnson-Ofoegbu, Adaora" userId="S::adaora.johnson-ofoegbu@ercot.com::44bf0b52-c5f4-483d-a0e4-21eae4e87e7c" providerId="AD" clId="Web-{B1505C66-D3CB-FE76-FCAA-A8B637876E84}"/>
    <pc:docChg chg="modSld">
      <pc:chgData name="Johnson-Ofoegbu, Adaora" userId="S::adaora.johnson-ofoegbu@ercot.com::44bf0b52-c5f4-483d-a0e4-21eae4e87e7c" providerId="AD" clId="Web-{B1505C66-D3CB-FE76-FCAA-A8B637876E84}" dt="2026-04-17T20:50:06.531" v="3"/>
      <pc:docMkLst>
        <pc:docMk/>
      </pc:docMkLst>
      <pc:sldChg chg="addSp delSp modSp">
        <pc:chgData name="Johnson-Ofoegbu, Adaora" userId="S::adaora.johnson-ofoegbu@ercot.com::44bf0b52-c5f4-483d-a0e4-21eae4e87e7c" providerId="AD" clId="Web-{B1505C66-D3CB-FE76-FCAA-A8B637876E84}" dt="2026-04-17T20:50:06.531" v="3"/>
        <pc:sldMkLst>
          <pc:docMk/>
          <pc:sldMk cId="234258473" sldId="2147478768"/>
        </pc:sldMkLst>
      </pc:sldChg>
    </pc:docChg>
  </pc:docChgLst>
  <pc:docChgLst>
    <pc:chgData name="Johnson-Ofoegbu, Adaora" userId="44bf0b52-c5f4-483d-a0e4-21eae4e87e7c" providerId="ADAL" clId="{5D886181-7A7D-48D6-8289-DC51F6BDE997}"/>
    <pc:docChg chg="undo redo custSel addSld delSld modSld sldOrd modSection">
      <pc:chgData name="Johnson-Ofoegbu, Adaora" userId="44bf0b52-c5f4-483d-a0e4-21eae4e87e7c" providerId="ADAL" clId="{5D886181-7A7D-48D6-8289-DC51F6BDE997}" dt="2026-04-17T21:47:09.759" v="380" actId="20577"/>
      <pc:docMkLst>
        <pc:docMk/>
      </pc:docMkLst>
      <pc:sldChg chg="modSp mod">
        <pc:chgData name="Johnson-Ofoegbu, Adaora" userId="44bf0b52-c5f4-483d-a0e4-21eae4e87e7c" providerId="ADAL" clId="{5D886181-7A7D-48D6-8289-DC51F6BDE997}" dt="2026-04-15T16:20:51.192" v="48"/>
        <pc:sldMkLst>
          <pc:docMk/>
          <pc:sldMk cId="2764781431" sldId="261"/>
        </pc:sldMkLst>
        <pc:spChg chg="mod">
          <ac:chgData name="Johnson-Ofoegbu, Adaora" userId="44bf0b52-c5f4-483d-a0e4-21eae4e87e7c" providerId="ADAL" clId="{5D886181-7A7D-48D6-8289-DC51F6BDE997}" dt="2026-04-15T16:20:51.192" v="48"/>
          <ac:spMkLst>
            <pc:docMk/>
            <pc:sldMk cId="2764781431" sldId="261"/>
            <ac:spMk id="20" creationId="{C5B32BFE-B73E-B6A0-D6F1-B0BDBD288C77}"/>
          </ac:spMkLst>
        </pc:spChg>
        <pc:spChg chg="mod">
          <ac:chgData name="Johnson-Ofoegbu, Adaora" userId="44bf0b52-c5f4-483d-a0e4-21eae4e87e7c" providerId="ADAL" clId="{5D886181-7A7D-48D6-8289-DC51F6BDE997}" dt="2026-04-15T16:20:23.161" v="47" actId="20577"/>
          <ac:spMkLst>
            <pc:docMk/>
            <pc:sldMk cId="2764781431" sldId="261"/>
            <ac:spMk id="32" creationId="{74F9DF0B-10DE-1217-3D4A-12A1DB39672A}"/>
          </ac:spMkLst>
        </pc:spChg>
      </pc:sldChg>
      <pc:sldChg chg="modSp add mod">
        <pc:chgData name="Johnson-Ofoegbu, Adaora" userId="44bf0b52-c5f4-483d-a0e4-21eae4e87e7c" providerId="ADAL" clId="{5D886181-7A7D-48D6-8289-DC51F6BDE997}" dt="2026-04-15T16:38:01.619" v="199" actId="1076"/>
        <pc:sldMkLst>
          <pc:docMk/>
          <pc:sldMk cId="3892448617" sldId="270"/>
        </pc:sldMkLst>
        <pc:spChg chg="mod">
          <ac:chgData name="Johnson-Ofoegbu, Adaora" userId="44bf0b52-c5f4-483d-a0e4-21eae4e87e7c" providerId="ADAL" clId="{5D886181-7A7D-48D6-8289-DC51F6BDE997}" dt="2026-04-15T16:35:03.792" v="128"/>
          <ac:spMkLst>
            <pc:docMk/>
            <pc:sldMk cId="3892448617" sldId="270"/>
            <ac:spMk id="9" creationId="{6450130A-C613-D291-86BE-00B739AFD922}"/>
          </ac:spMkLst>
        </pc:spChg>
        <pc:spChg chg="mod">
          <ac:chgData name="Johnson-Ofoegbu, Adaora" userId="44bf0b52-c5f4-483d-a0e4-21eae4e87e7c" providerId="ADAL" clId="{5D886181-7A7D-48D6-8289-DC51F6BDE997}" dt="2026-04-15T16:35:59.977" v="150" actId="20577"/>
          <ac:spMkLst>
            <pc:docMk/>
            <pc:sldMk cId="3892448617" sldId="270"/>
            <ac:spMk id="17" creationId="{9D991926-1A61-77A4-A515-8C84B1E4600C}"/>
          </ac:spMkLst>
        </pc:spChg>
        <pc:spChg chg="mod">
          <ac:chgData name="Johnson-Ofoegbu, Adaora" userId="44bf0b52-c5f4-483d-a0e4-21eae4e87e7c" providerId="ADAL" clId="{5D886181-7A7D-48D6-8289-DC51F6BDE997}" dt="2026-04-15T16:37:00.463" v="161" actId="20577"/>
          <ac:spMkLst>
            <pc:docMk/>
            <pc:sldMk cId="3892448617" sldId="270"/>
            <ac:spMk id="18" creationId="{CA2B48AE-E92A-D8F7-3EF6-F05C6E360EC8}"/>
          </ac:spMkLst>
        </pc:spChg>
        <pc:spChg chg="mod">
          <ac:chgData name="Johnson-Ofoegbu, Adaora" userId="44bf0b52-c5f4-483d-a0e4-21eae4e87e7c" providerId="ADAL" clId="{5D886181-7A7D-48D6-8289-DC51F6BDE997}" dt="2026-04-15T16:38:01.619" v="199" actId="1076"/>
          <ac:spMkLst>
            <pc:docMk/>
            <pc:sldMk cId="3892448617" sldId="270"/>
            <ac:spMk id="25" creationId="{D1EAB23D-D6EF-4447-A20C-C7364D06EF5A}"/>
          </ac:spMkLst>
        </pc:spChg>
        <pc:picChg chg="mod">
          <ac:chgData name="Johnson-Ofoegbu, Adaora" userId="44bf0b52-c5f4-483d-a0e4-21eae4e87e7c" providerId="ADAL" clId="{5D886181-7A7D-48D6-8289-DC51F6BDE997}" dt="2026-04-15T16:35:11.797" v="129" actId="1076"/>
          <ac:picMkLst>
            <pc:docMk/>
            <pc:sldMk cId="3892448617" sldId="270"/>
            <ac:picMk id="26" creationId="{DA768CEB-E2C9-2EAA-131E-98809440ACDD}"/>
          </ac:picMkLst>
        </pc:picChg>
        <pc:cxnChg chg="mod">
          <ac:chgData name="Johnson-Ofoegbu, Adaora" userId="44bf0b52-c5f4-483d-a0e4-21eae4e87e7c" providerId="ADAL" clId="{5D886181-7A7D-48D6-8289-DC51F6BDE997}" dt="2026-04-15T16:36:15.027" v="153" actId="14100"/>
          <ac:cxnSpMkLst>
            <pc:docMk/>
            <pc:sldMk cId="3892448617" sldId="270"/>
            <ac:cxnSpMk id="19" creationId="{DA8C1E04-848A-530E-E24F-7E3AD0473573}"/>
          </ac:cxnSpMkLst>
        </pc:cxnChg>
      </pc:sldChg>
      <pc:sldChg chg="add">
        <pc:chgData name="Johnson-Ofoegbu, Adaora" userId="44bf0b52-c5f4-483d-a0e4-21eae4e87e7c" providerId="ADAL" clId="{5D886181-7A7D-48D6-8289-DC51F6BDE997}" dt="2026-04-15T16:18:45.371" v="27"/>
        <pc:sldMkLst>
          <pc:docMk/>
          <pc:sldMk cId="528621009" sldId="273"/>
        </pc:sldMkLst>
      </pc:sldChg>
      <pc:sldChg chg="add ord">
        <pc:chgData name="Johnson-Ofoegbu, Adaora" userId="44bf0b52-c5f4-483d-a0e4-21eae4e87e7c" providerId="ADAL" clId="{5D886181-7A7D-48D6-8289-DC51F6BDE997}" dt="2026-04-15T16:18:27.110" v="25"/>
        <pc:sldMkLst>
          <pc:docMk/>
          <pc:sldMk cId="3667721593" sldId="2147478763"/>
        </pc:sldMkLst>
      </pc:sldChg>
      <pc:sldChg chg="modSp add mod">
        <pc:chgData name="Johnson-Ofoegbu, Adaora" userId="44bf0b52-c5f4-483d-a0e4-21eae4e87e7c" providerId="ADAL" clId="{5D886181-7A7D-48D6-8289-DC51F6BDE997}" dt="2026-04-15T16:40:10.959" v="208" actId="1076"/>
        <pc:sldMkLst>
          <pc:docMk/>
          <pc:sldMk cId="2565828125" sldId="2147478764"/>
        </pc:sldMkLst>
        <pc:spChg chg="mod">
          <ac:chgData name="Johnson-Ofoegbu, Adaora" userId="44bf0b52-c5f4-483d-a0e4-21eae4e87e7c" providerId="ADAL" clId="{5D886181-7A7D-48D6-8289-DC51F6BDE997}" dt="2026-04-15T16:40:04.789" v="207" actId="1076"/>
          <ac:spMkLst>
            <pc:docMk/>
            <pc:sldMk cId="2565828125" sldId="2147478764"/>
            <ac:spMk id="8" creationId="{DD2AEF9F-F864-AB3C-415B-C3FE22C1FDCB}"/>
          </ac:spMkLst>
        </pc:spChg>
        <pc:graphicFrameChg chg="mod modGraphic">
          <ac:chgData name="Johnson-Ofoegbu, Adaora" userId="44bf0b52-c5f4-483d-a0e4-21eae4e87e7c" providerId="ADAL" clId="{5D886181-7A7D-48D6-8289-DC51F6BDE997}" dt="2026-04-15T16:40:10.959" v="208" actId="1076"/>
          <ac:graphicFrameMkLst>
            <pc:docMk/>
            <pc:sldMk cId="2565828125" sldId="2147478764"/>
            <ac:graphicFrameMk id="6" creationId="{5B8BF1B6-C4F1-4706-6272-451E537A4DC1}"/>
          </ac:graphicFrameMkLst>
        </pc:graphicFrameChg>
      </pc:sldChg>
      <pc:sldChg chg="addSp delSp modSp add mod">
        <pc:chgData name="Johnson-Ofoegbu, Adaora" userId="44bf0b52-c5f4-483d-a0e4-21eae4e87e7c" providerId="ADAL" clId="{5D886181-7A7D-48D6-8289-DC51F6BDE997}" dt="2026-04-17T21:47:09.759" v="380" actId="20577"/>
        <pc:sldMkLst>
          <pc:docMk/>
          <pc:sldMk cId="234258473" sldId="2147478768"/>
        </pc:sldMkLst>
        <pc:spChg chg="mod">
          <ac:chgData name="Johnson-Ofoegbu, Adaora" userId="44bf0b52-c5f4-483d-a0e4-21eae4e87e7c" providerId="ADAL" clId="{5D886181-7A7D-48D6-8289-DC51F6BDE997}" dt="2026-04-15T16:52:23.724" v="331" actId="14100"/>
          <ac:spMkLst>
            <pc:docMk/>
            <pc:sldMk cId="234258473" sldId="2147478768"/>
            <ac:spMk id="3" creationId="{0C0EB8A1-F983-5EB6-EB6F-E3428ED79164}"/>
          </ac:spMkLst>
        </pc:spChg>
        <pc:spChg chg="add mod">
          <ac:chgData name="Johnson-Ofoegbu, Adaora" userId="44bf0b52-c5f4-483d-a0e4-21eae4e87e7c" providerId="ADAL" clId="{5D886181-7A7D-48D6-8289-DC51F6BDE997}" dt="2026-04-15T16:53:10.693" v="337" actId="20577"/>
          <ac:spMkLst>
            <pc:docMk/>
            <pc:sldMk cId="234258473" sldId="2147478768"/>
            <ac:spMk id="4" creationId="{52B6DBEC-FF75-7122-0569-F9314527B0A0}"/>
          </ac:spMkLst>
        </pc:spChg>
      </pc:sldChg>
      <pc:sldChg chg="addSp delSp modSp add mod">
        <pc:chgData name="Johnson-Ofoegbu, Adaora" userId="44bf0b52-c5f4-483d-a0e4-21eae4e87e7c" providerId="ADAL" clId="{5D886181-7A7D-48D6-8289-DC51F6BDE997}" dt="2026-04-15T16:57:41.555" v="365" actId="1076"/>
        <pc:sldMkLst>
          <pc:docMk/>
          <pc:sldMk cId="529520616" sldId="2147478770"/>
        </pc:sldMkLst>
        <pc:spChg chg="add mod">
          <ac:chgData name="Johnson-Ofoegbu, Adaora" userId="44bf0b52-c5f4-483d-a0e4-21eae4e87e7c" providerId="ADAL" clId="{5D886181-7A7D-48D6-8289-DC51F6BDE997}" dt="2026-04-15T16:57:41.555" v="365" actId="1076"/>
          <ac:spMkLst>
            <pc:docMk/>
            <pc:sldMk cId="529520616" sldId="2147478770"/>
            <ac:spMk id="4" creationId="{D25364CB-1BB1-24D5-B2A8-68C6504F751C}"/>
          </ac:spMkLst>
        </pc:spChg>
      </pc:sldChg>
      <pc:sldChg chg="add">
        <pc:chgData name="Johnson-Ofoegbu, Adaora" userId="44bf0b52-c5f4-483d-a0e4-21eae4e87e7c" providerId="ADAL" clId="{5D886181-7A7D-48D6-8289-DC51F6BDE997}" dt="2026-04-15T16:17:44.290" v="0"/>
        <pc:sldMkLst>
          <pc:docMk/>
          <pc:sldMk cId="3584611109" sldId="2147478777"/>
        </pc:sldMkLst>
      </pc:sldChg>
      <pc:sldChg chg="addSp delSp modSp add mod ord">
        <pc:chgData name="Johnson-Ofoegbu, Adaora" userId="44bf0b52-c5f4-483d-a0e4-21eae4e87e7c" providerId="ADAL" clId="{5D886181-7A7D-48D6-8289-DC51F6BDE997}" dt="2026-04-15T16:56:38.585" v="359"/>
        <pc:sldMkLst>
          <pc:docMk/>
          <pc:sldMk cId="3949324007" sldId="2147478778"/>
        </pc:sldMkLst>
        <pc:spChg chg="mod">
          <ac:chgData name="Johnson-Ofoegbu, Adaora" userId="44bf0b52-c5f4-483d-a0e4-21eae4e87e7c" providerId="ADAL" clId="{5D886181-7A7D-48D6-8289-DC51F6BDE997}" dt="2026-04-15T16:56:02.569" v="350"/>
          <ac:spMkLst>
            <pc:docMk/>
            <pc:sldMk cId="3949324007" sldId="2147478778"/>
            <ac:spMk id="2" creationId="{77D8A9D1-2A9D-4B3D-4F00-1ED60E7C05C9}"/>
          </ac:spMkLst>
        </pc:spChg>
        <pc:spChg chg="add mod">
          <ac:chgData name="Johnson-Ofoegbu, Adaora" userId="44bf0b52-c5f4-483d-a0e4-21eae4e87e7c" providerId="ADAL" clId="{5D886181-7A7D-48D6-8289-DC51F6BDE997}" dt="2026-04-15T16:56:31.005" v="357" actId="14100"/>
          <ac:spMkLst>
            <pc:docMk/>
            <pc:sldMk cId="3949324007" sldId="2147478778"/>
            <ac:spMk id="4" creationId="{090645A2-592A-D6E9-D31F-74193D20EA80}"/>
          </ac:spMkLst>
        </pc:spChg>
      </pc:sldChg>
      <pc:sldMasterChg chg="delSldLayout">
        <pc:chgData name="Johnson-Ofoegbu, Adaora" userId="44bf0b52-c5f4-483d-a0e4-21eae4e87e7c" providerId="ADAL" clId="{5D886181-7A7D-48D6-8289-DC51F6BDE997}" dt="2026-04-15T16:17:56.773" v="4" actId="47"/>
        <pc:sldMasterMkLst>
          <pc:docMk/>
          <pc:sldMasterMk cId="2775734212" sldId="2147483745"/>
        </pc:sldMasterMkLst>
      </pc:sldMasterChg>
    </pc:docChg>
  </pc:docChgLst>
  <pc:docChgLst>
    <pc:chgData name="Johnson-Ofoegbu, Adaora" userId="S::adaora.johnson-ofoegbu@ercot.com::44bf0b52-c5f4-483d-a0e4-21eae4e87e7c" providerId="AD" clId="Web-{86809512-F665-D01F-5281-1E43DDF977AD}"/>
    <pc:docChg chg="mod">
      <pc:chgData name="Johnson-Ofoegbu, Adaora" userId="S::adaora.johnson-ofoegbu@ercot.com::44bf0b52-c5f4-483d-a0e4-21eae4e87e7c" providerId="AD" clId="Web-{86809512-F665-D01F-5281-1E43DDF977AD}" dt="2026-04-21T17:06:20.371" v="0"/>
      <pc:docMkLst>
        <pc:docMk/>
      </pc:docMkLst>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a:defRPr sz="1200"/>
            </a:lvl1pPr>
          </a:lstStyle>
          <a:p>
            <a:fld id="{F750BF31-E9A8-4E88-81E7-44C5092290FC}" type="datetimeFigureOut">
              <a:rPr lang="en-US" smtClean="0"/>
              <a:t>4/22/2026</a:t>
            </a:fld>
            <a:endParaRPr lang="en-US"/>
          </a:p>
        </p:txBody>
      </p:sp>
      <p:sp>
        <p:nvSpPr>
          <p:cNvPr id="4" name="Footer Placeholder 3"/>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a:defRPr sz="1200"/>
            </a:lvl1pPr>
          </a:lstStyle>
          <a:p>
            <a:fld id="{2FB2BDB1-E95E-402D-B2EB-CA9CC1A3958C}" type="slidenum">
              <a:rPr lang="en-US" smtClean="0"/>
              <a:t>‹#›</a:t>
            </a:fld>
            <a:endParaRPr lang="en-US"/>
          </a:p>
        </p:txBody>
      </p:sp>
    </p:spTree>
    <p:extLst>
      <p:ext uri="{BB962C8B-B14F-4D97-AF65-F5344CB8AC3E}">
        <p14:creationId xmlns:p14="http://schemas.microsoft.com/office/powerpoint/2010/main" val="11092199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67EFB637-CCC9-4803-8851-F6915048CBB4}" type="datetimeFigureOut">
              <a:rPr lang="en-US" smtClean="0"/>
              <a:t>4/22/2026</a:t>
            </a:fld>
            <a:endParaRPr lang="en-US"/>
          </a:p>
        </p:txBody>
      </p:sp>
      <p:sp>
        <p:nvSpPr>
          <p:cNvPr id="4" name="Slide Image Placeholder 3"/>
          <p:cNvSpPr>
            <a:spLocks noGrp="1" noRot="1" noChangeAspect="1"/>
          </p:cNvSpPr>
          <p:nvPr>
            <p:ph type="sldImg" idx="2"/>
          </p:nvPr>
        </p:nvSpPr>
        <p:spPr>
          <a:xfrm>
            <a:off x="406400" y="696913"/>
            <a:ext cx="61976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F62AC51D-6DAA-4455-8EA7-D54B64909A85}" type="slidenum">
              <a:rPr lang="en-US" smtClean="0"/>
              <a:t>‹#›</a:t>
            </a:fld>
            <a:endParaRPr lang="en-US"/>
          </a:p>
        </p:txBody>
      </p:sp>
    </p:spTree>
    <p:extLst>
      <p:ext uri="{BB962C8B-B14F-4D97-AF65-F5344CB8AC3E}">
        <p14:creationId xmlns:p14="http://schemas.microsoft.com/office/powerpoint/2010/main" val="31305930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62AC51D-6DAA-4455-8EA7-D54B64909A85}" type="slidenum">
              <a:rPr lang="en-US" smtClean="0"/>
              <a:t>4</a:t>
            </a:fld>
            <a:endParaRPr lang="en-US"/>
          </a:p>
        </p:txBody>
      </p:sp>
    </p:spTree>
    <p:extLst>
      <p:ext uri="{BB962C8B-B14F-4D97-AF65-F5344CB8AC3E}">
        <p14:creationId xmlns:p14="http://schemas.microsoft.com/office/powerpoint/2010/main" val="17298666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8.sv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svg"/><Relationship Id="rId1" Type="http://schemas.openxmlformats.org/officeDocument/2006/relationships/slideMaster" Target="../slideMasters/slideMaster1.xml"/><Relationship Id="rId6" Type="http://schemas.openxmlformats.org/officeDocument/2006/relationships/image" Target="../media/image6.svg"/><Relationship Id="rId5" Type="http://schemas.openxmlformats.org/officeDocument/2006/relationships/image" Target="../media/image5.svg"/><Relationship Id="rId4" Type="http://schemas.openxmlformats.org/officeDocument/2006/relationships/image" Target="../media/image4.sv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C9C062-513C-DF24-5E8C-7A974D572078}"/>
              </a:ext>
            </a:extLst>
          </p:cNvPr>
          <p:cNvSpPr>
            <a:spLocks noGrp="1"/>
          </p:cNvSpPr>
          <p:nvPr>
            <p:ph type="ctrTitle"/>
          </p:nvPr>
        </p:nvSpPr>
        <p:spPr>
          <a:xfrm>
            <a:off x="533400" y="1122363"/>
            <a:ext cx="11125200" cy="2387600"/>
          </a:xfrm>
        </p:spPr>
        <p:txBody>
          <a:bodyPr anchor="ctr">
            <a:normAutofit/>
          </a:bodyPr>
          <a:lstStyle>
            <a:lvl1pPr algn="ctr">
              <a:defRPr sz="4000"/>
            </a:lvl1pPr>
          </a:lstStyle>
          <a:p>
            <a:r>
              <a:rPr lang="en-US"/>
              <a:t>Click to edit Master title style</a:t>
            </a:r>
          </a:p>
        </p:txBody>
      </p:sp>
      <p:sp>
        <p:nvSpPr>
          <p:cNvPr id="3" name="Subtitle 2">
            <a:extLst>
              <a:ext uri="{FF2B5EF4-FFF2-40B4-BE49-F238E27FC236}">
                <a16:creationId xmlns:a16="http://schemas.microsoft.com/office/drawing/2014/main" id="{532C3F11-2763-0216-A1B0-5E8B4FA80139}"/>
              </a:ext>
            </a:extLst>
          </p:cNvPr>
          <p:cNvSpPr>
            <a:spLocks noGrp="1"/>
          </p:cNvSpPr>
          <p:nvPr>
            <p:ph type="subTitle" idx="1"/>
          </p:nvPr>
        </p:nvSpPr>
        <p:spPr>
          <a:xfrm>
            <a:off x="533400" y="3602038"/>
            <a:ext cx="11125200" cy="1655762"/>
          </a:xfrm>
        </p:spPr>
        <p:txBody>
          <a:bodyPr wrap="square"/>
          <a:lstStyle>
            <a:lvl1pPr marL="0" indent="0" algn="ctr">
              <a:buNone/>
              <a:defRPr sz="2400" b="1">
                <a:solidFill>
                  <a:srgbClr val="00829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E95C98B8-43D7-C7B4-9956-25AC1BBC5587}"/>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C6E9BF30-5D82-5572-733E-882E0C0D3307}"/>
              </a:ext>
            </a:extLst>
          </p:cNvPr>
          <p:cNvSpPr>
            <a:spLocks noGrp="1"/>
          </p:cNvSpPr>
          <p:nvPr>
            <p:ph type="dt" sz="half" idx="10"/>
          </p:nvPr>
        </p:nvSpPr>
        <p:spPr/>
        <p:txBody>
          <a:bodyPr/>
          <a:lstStyle/>
          <a:p>
            <a:fld id="{8D345B5F-6A76-46F9-AC11-757A044249AE}" type="datetime4">
              <a:rPr lang="en-US" smtClean="0"/>
              <a:t>April 22, 2026</a:t>
            </a:fld>
            <a:endParaRPr lang="en-US"/>
          </a:p>
        </p:txBody>
      </p:sp>
      <p:sp>
        <p:nvSpPr>
          <p:cNvPr id="6" name="Slide Number Placeholder 5">
            <a:extLst>
              <a:ext uri="{FF2B5EF4-FFF2-40B4-BE49-F238E27FC236}">
                <a16:creationId xmlns:a16="http://schemas.microsoft.com/office/drawing/2014/main" id="{BB5906F4-426A-AD9D-021A-D7E95E349F77}"/>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9983454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Slide">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0511CB1D-D7A8-8516-A8D6-FDE88BB37837}"/>
              </a:ext>
            </a:extLst>
          </p:cNvPr>
          <p:cNvSpPr>
            <a:spLocks noGrp="1"/>
          </p:cNvSpPr>
          <p:nvPr>
            <p:ph type="title"/>
          </p:nvPr>
        </p:nvSpPr>
        <p:spPr>
          <a:xfrm>
            <a:off x="530868" y="1430448"/>
            <a:ext cx="5565132" cy="1848259"/>
          </a:xfrm>
        </p:spPr>
        <p:txBody>
          <a:bodyPr anchor="ctr"/>
          <a:lstStyle>
            <a:lvl1pPr>
              <a:defRPr sz="4000"/>
            </a:lvl1pPr>
          </a:lstStyle>
          <a:p>
            <a:r>
              <a:rPr lang="en-US"/>
              <a:t>Click to edit Master title style</a:t>
            </a:r>
          </a:p>
        </p:txBody>
      </p:sp>
      <p:sp>
        <p:nvSpPr>
          <p:cNvPr id="26" name="Text Placeholder 22">
            <a:extLst>
              <a:ext uri="{FF2B5EF4-FFF2-40B4-BE49-F238E27FC236}">
                <a16:creationId xmlns:a16="http://schemas.microsoft.com/office/drawing/2014/main" id="{7DB85F87-C4AC-5AA2-4395-ABB6B533D5DF}"/>
              </a:ext>
            </a:extLst>
          </p:cNvPr>
          <p:cNvSpPr>
            <a:spLocks noGrp="1"/>
          </p:cNvSpPr>
          <p:nvPr>
            <p:ph type="body" sz="quarter" idx="13"/>
          </p:nvPr>
        </p:nvSpPr>
        <p:spPr>
          <a:xfrm>
            <a:off x="530868" y="3501136"/>
            <a:ext cx="5565132"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25" name="Footer Placeholder 3">
            <a:extLst>
              <a:ext uri="{FF2B5EF4-FFF2-40B4-BE49-F238E27FC236}">
                <a16:creationId xmlns:a16="http://schemas.microsoft.com/office/drawing/2014/main" id="{524951DF-39E3-E4DB-EB22-28C36CEEB99F}"/>
              </a:ext>
            </a:extLst>
          </p:cNvPr>
          <p:cNvSpPr>
            <a:spLocks noGrp="1"/>
          </p:cNvSpPr>
          <p:nvPr>
            <p:ph type="ftr" sz="quarter" idx="11"/>
          </p:nvPr>
        </p:nvSpPr>
        <p:spPr>
          <a:xfrm>
            <a:off x="530869" y="6356350"/>
            <a:ext cx="8010526"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April 22,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6739958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ppendix 2">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0"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Graphic 18" descr="ERCOT logo">
            <a:extLst>
              <a:ext uri="{FF2B5EF4-FFF2-40B4-BE49-F238E27FC236}">
                <a16:creationId xmlns:a16="http://schemas.microsoft.com/office/drawing/2014/main" id="{B751E01E-9D1B-AB32-9537-F544F49949EB}"/>
              </a:ext>
            </a:extLst>
          </p:cNvPr>
          <p:cNvPicPr>
            <a:picLocks noChangeAspect="1"/>
          </p:cNvPicPr>
          <p:nvPr userDrawn="1"/>
        </p:nvPicPr>
        <p:blipFill>
          <a:blip>
            <a:extLst>
              <a:ext uri="{96DAC541-7B7A-43D3-8B79-37D633B846F1}">
                <asvg:svgBlip xmlns:asvg="http://schemas.microsoft.com/office/drawing/2016/SVG/main" r:embed="rId2"/>
              </a:ext>
            </a:extLst>
          </a:blip>
          <a:srcRect/>
          <a:stretch/>
        </p:blipFill>
        <p:spPr>
          <a:xfrm>
            <a:off x="137956" y="108220"/>
            <a:ext cx="703682" cy="259285"/>
          </a:xfrm>
          <a:prstGeom prst="rect">
            <a:avLst/>
          </a:prstGeom>
        </p:spPr>
      </p:pic>
      <p:grpSp>
        <p:nvGrpSpPr>
          <p:cNvPr id="20" name="Group 19" descr="Confidential document label">
            <a:extLst>
              <a:ext uri="{FF2B5EF4-FFF2-40B4-BE49-F238E27FC236}">
                <a16:creationId xmlns:a16="http://schemas.microsoft.com/office/drawing/2014/main" id="{3B6CFFE6-489D-17D2-9884-1ADAECA66CA9}"/>
              </a:ext>
              <a:ext uri="{C183D7F6-B498-43B3-948B-1728B52AA6E4}">
                <adec:decorative xmlns:adec="http://schemas.microsoft.com/office/drawing/2017/decorative" val="0"/>
              </a:ext>
            </a:extLst>
          </p:cNvPr>
          <p:cNvGrpSpPr/>
          <p:nvPr userDrawn="1"/>
        </p:nvGrpSpPr>
        <p:grpSpPr>
          <a:xfrm>
            <a:off x="-91688" y="457199"/>
            <a:ext cx="1162970" cy="358775"/>
            <a:chOff x="-91688" y="6362698"/>
            <a:chExt cx="1162970" cy="358775"/>
          </a:xfrm>
        </p:grpSpPr>
        <p:sp>
          <p:nvSpPr>
            <p:cNvPr id="22" name="Rectangle 21">
              <a:extLst>
                <a:ext uri="{FF2B5EF4-FFF2-40B4-BE49-F238E27FC236}">
                  <a16:creationId xmlns:a16="http://schemas.microsoft.com/office/drawing/2014/main" id="{55FA20CA-1326-E8FD-F266-B055679F20E2}"/>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13744901-5CF8-A85F-8C67-5BB032900B25}"/>
                </a:ext>
              </a:extLst>
            </p:cNvPr>
            <p:cNvSpPr txBox="1"/>
            <p:nvPr/>
          </p:nvSpPr>
          <p:spPr>
            <a:xfrm>
              <a:off x="-91688" y="6427015"/>
              <a:ext cx="1162970" cy="230832"/>
            </a:xfrm>
            <a:prstGeom prst="rect">
              <a:avLst/>
            </a:prstGeom>
            <a:noFill/>
          </p:spPr>
          <p:txBody>
            <a:bodyPr wrap="square" rtlCol="0">
              <a:spAutoFit/>
            </a:bodyPr>
            <a:lstStyle/>
            <a:p>
              <a:pPr algn="ctr"/>
              <a:r>
                <a:rPr lang="en-US" sz="900" b="1" spc="0">
                  <a:solidFill>
                    <a:schemeClr val="bg1"/>
                  </a:solidFill>
                </a:rPr>
                <a:t>CONFIDENTIAL</a:t>
              </a:r>
            </a:p>
          </p:txBody>
        </p:sp>
      </p:grpSp>
      <p:sp>
        <p:nvSpPr>
          <p:cNvPr id="2" name="Title 1">
            <a:extLst>
              <a:ext uri="{FF2B5EF4-FFF2-40B4-BE49-F238E27FC236}">
                <a16:creationId xmlns:a16="http://schemas.microsoft.com/office/drawing/2014/main" id="{C5AB5A33-CD56-3912-4016-20DF30F14CCA}"/>
              </a:ext>
            </a:extLst>
          </p:cNvPr>
          <p:cNvSpPr>
            <a:spLocks noGrp="1"/>
          </p:cNvSpPr>
          <p:nvPr>
            <p:ph type="title"/>
          </p:nvPr>
        </p:nvSpPr>
        <p:spPr>
          <a:xfrm>
            <a:off x="530869" y="1430448"/>
            <a:ext cx="4064224" cy="1848259"/>
          </a:xfrm>
        </p:spPr>
        <p:txBody>
          <a:bodyPr anchor="ctr"/>
          <a:lstStyle>
            <a:lvl1pPr>
              <a:defRPr sz="4000"/>
            </a:lvl1pPr>
          </a:lstStyle>
          <a:p>
            <a:r>
              <a:rPr lang="en-US"/>
              <a:t>Click to edit Master title style</a:t>
            </a:r>
          </a:p>
        </p:txBody>
      </p:sp>
      <p:sp>
        <p:nvSpPr>
          <p:cNvPr id="23" name="Text Placeholder 22">
            <a:extLst>
              <a:ext uri="{FF2B5EF4-FFF2-40B4-BE49-F238E27FC236}">
                <a16:creationId xmlns:a16="http://schemas.microsoft.com/office/drawing/2014/main" id="{113BE72E-F22F-EA59-A56F-ACBBDAEAF810}"/>
              </a:ext>
            </a:extLst>
          </p:cNvPr>
          <p:cNvSpPr>
            <a:spLocks noGrp="1"/>
          </p:cNvSpPr>
          <p:nvPr>
            <p:ph type="body" sz="quarter" idx="13"/>
          </p:nvPr>
        </p:nvSpPr>
        <p:spPr>
          <a:xfrm>
            <a:off x="530869" y="3501136"/>
            <a:ext cx="4078434"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7" name="Text Placeholder 6">
            <a:extLst>
              <a:ext uri="{FF2B5EF4-FFF2-40B4-BE49-F238E27FC236}">
                <a16:creationId xmlns:a16="http://schemas.microsoft.com/office/drawing/2014/main" id="{6A05AE35-B341-C586-A0DD-9B916DA1D819}"/>
              </a:ext>
            </a:extLst>
          </p:cNvPr>
          <p:cNvSpPr>
            <a:spLocks noGrp="1"/>
          </p:cNvSpPr>
          <p:nvPr>
            <p:ph type="body" sz="quarter" idx="14"/>
          </p:nvPr>
        </p:nvSpPr>
        <p:spPr>
          <a:xfrm>
            <a:off x="5076825" y="1371600"/>
            <a:ext cx="6581775"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a:xfrm>
            <a:off x="530869" y="6356350"/>
            <a:ext cx="8010526"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8E997517-B5A8-4E1F-B27B-622BE826AB2C}" type="datetime4">
              <a:rPr lang="en-US" smtClean="0"/>
              <a:t>April 22,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0938166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Empty Slide with Title Only">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DB285AF9-0372-9C81-F75D-2589F4F48723}"/>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03E25FFF-DC93-41E9-8B56-8D2A8B7F6D48}" type="datetime4">
              <a:rPr lang="en-US" smtClean="0"/>
              <a:t>April 22,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7284703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DB285AF9-0372-9C81-F75D-2589F4F48723}"/>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April 22,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23167866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11187714"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0" y="6356350"/>
            <a:ext cx="8010526" cy="365125"/>
          </a:xfrm>
        </p:spPr>
        <p:txBody>
          <a:bodyPr/>
          <a:lstStyle/>
          <a:p>
            <a:endParaRPr lang="en-US"/>
          </a:p>
        </p:txBody>
      </p:sp>
      <p:sp>
        <p:nvSpPr>
          <p:cNvPr id="6" name="Date Placeholder 3">
            <a:extLst>
              <a:ext uri="{FF2B5EF4-FFF2-40B4-BE49-F238E27FC236}">
                <a16:creationId xmlns:a16="http://schemas.microsoft.com/office/drawing/2014/main" id="{FCF93DBC-D2B3-EAA9-B573-4CBB1A9ECD37}"/>
              </a:ext>
            </a:extLst>
          </p:cNvPr>
          <p:cNvSpPr>
            <a:spLocks noGrp="1"/>
          </p:cNvSpPr>
          <p:nvPr>
            <p:ph type="dt" sz="half" idx="10"/>
          </p:nvPr>
        </p:nvSpPr>
        <p:spPr>
          <a:xfrm>
            <a:off x="8716884" y="6356350"/>
            <a:ext cx="2773273" cy="365125"/>
          </a:xfrm>
        </p:spPr>
        <p:txBody>
          <a:bodyPr/>
          <a:lstStyle/>
          <a:p>
            <a:fld id="{14560760-0B16-41B8-81DA-58FA2187E1CC}" type="datetime4">
              <a:rPr lang="en-US" smtClean="0"/>
              <a:t>April 22, 2026</a:t>
            </a:fld>
            <a:endParaRPr lang="en-US"/>
          </a:p>
        </p:txBody>
      </p:sp>
      <p:sp>
        <p:nvSpPr>
          <p:cNvPr id="11"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a:xfrm>
            <a:off x="11658600" y="6356350"/>
            <a:ext cx="533400" cy="365125"/>
          </a:xfrm>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4831532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Keynote Horizont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9C8853-B873-F2E3-2665-37A006BD8B4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8B3D3AE-2541-364A-0DC2-19A646A7D8DD}"/>
              </a:ext>
            </a:extLst>
          </p:cNvPr>
          <p:cNvSpPr>
            <a:spLocks noGrp="1"/>
          </p:cNvSpPr>
          <p:nvPr>
            <p:ph idx="1"/>
          </p:nvPr>
        </p:nvSpPr>
        <p:spPr>
          <a:xfrm>
            <a:off x="1409699" y="1466849"/>
            <a:ext cx="10248900" cy="2806677"/>
          </a:xfrm>
        </p:spPr>
        <p:txBody>
          <a:bodyPr>
            <a:normAutofit/>
          </a:bodyPr>
          <a:lstStyle>
            <a:lvl1pPr marL="0" indent="0">
              <a:buNone/>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April 22, 2026</a:t>
            </a:fld>
            <a:endParaRPr lang="en-US"/>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1409698" y="4463716"/>
            <a:ext cx="10267867" cy="1744579"/>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457200" tIns="182880" rIns="182880" bIns="182880">
            <a:noAutofit/>
          </a:bodyPr>
          <a:lstStyle>
            <a:lvl1pPr marL="0" indent="0">
              <a:buNone/>
              <a:defRPr lang="en-US" sz="1600" b="1" dirty="0"/>
            </a:lvl1pPr>
            <a:lvl2pPr marL="457200" indent="0">
              <a:buNone/>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678035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over v1(defaul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CF6855-B24E-92AB-2FE8-002F720AEB18}"/>
              </a:ext>
            </a:extLst>
          </p:cNvPr>
          <p:cNvSpPr>
            <a:spLocks noGrp="1"/>
          </p:cNvSpPr>
          <p:nvPr>
            <p:ph type="ctrTitle" hasCustomPrompt="1"/>
          </p:nvPr>
        </p:nvSpPr>
        <p:spPr>
          <a:xfrm>
            <a:off x="882069" y="2564247"/>
            <a:ext cx="4882568" cy="3999346"/>
          </a:xfrm>
          <a:prstGeom prst="rect">
            <a:avLst/>
          </a:prstGeom>
        </p:spPr>
        <p:txBody>
          <a:bodyPr anchor="t"/>
          <a:lstStyle>
            <a:lvl1pPr algn="l">
              <a:defRPr lang="en-US" sz="2000" b="1" dirty="0">
                <a:solidFill>
                  <a:schemeClr val="tx1"/>
                </a:solidFill>
              </a:defRPr>
            </a:lvl1pPr>
          </a:lstStyle>
          <a:p>
            <a:r>
              <a:rPr lang="en-US"/>
              <a:t>Click to edit Master title style</a:t>
            </a:r>
            <a:br>
              <a:rPr lang="en-US"/>
            </a:br>
            <a:endParaRPr lang="en-US"/>
          </a:p>
        </p:txBody>
      </p:sp>
      <p:sp>
        <p:nvSpPr>
          <p:cNvPr id="4" name="Text Placeholder 11">
            <a:extLst>
              <a:ext uri="{FF2B5EF4-FFF2-40B4-BE49-F238E27FC236}">
                <a16:creationId xmlns:a16="http://schemas.microsoft.com/office/drawing/2014/main" id="{BED41D71-8915-53EB-36A0-392D41DD0EAB}"/>
              </a:ext>
            </a:extLst>
          </p:cNvPr>
          <p:cNvSpPr>
            <a:spLocks noGrp="1"/>
          </p:cNvSpPr>
          <p:nvPr>
            <p:ph type="body" sz="quarter" idx="15"/>
          </p:nvPr>
        </p:nvSpPr>
        <p:spPr>
          <a:xfrm flipH="1">
            <a:off x="6427363" y="5054600"/>
            <a:ext cx="5201214" cy="1457037"/>
          </a:xfrm>
          <a:prstGeom prst="foldedCorner">
            <a:avLst>
              <a:gd name="adj" fmla="val 21194"/>
            </a:avLst>
          </a:prstGeom>
          <a:solidFill>
            <a:srgbClr val="E6EBF0">
              <a:alpha val="68000"/>
            </a:srgbClr>
          </a:solidFill>
          <a:ln w="9525" cap="rnd">
            <a:noFill/>
          </a:ln>
          <a:effectLst>
            <a:outerShdw blurRad="50800" dist="38100" dir="10800000" sx="1000" sy="1000" algn="r" rotWithShape="0">
              <a:prstClr val="black">
                <a:alpha val="46000"/>
              </a:prstClr>
            </a:outerShdw>
          </a:effectLst>
        </p:spPr>
        <p:txBody>
          <a:bodyPr vert="horz" wrap="square" lIns="274320" tIns="182880" rIns="640080" bIns="182880">
            <a:noAutofit/>
          </a:bodyPr>
          <a:lstStyle>
            <a:lvl1pPr marL="0" indent="0">
              <a:buNone/>
              <a:defRPr lang="en-US" sz="1600" b="1" dirty="0"/>
            </a:lvl1pPr>
            <a:lvl2pPr marL="548640" indent="-182880">
              <a:lnSpc>
                <a:spcPct val="100000"/>
              </a:lnSpc>
              <a:spcBef>
                <a:spcPts val="300"/>
              </a:spcBef>
              <a:spcAft>
                <a:spcPts val="300"/>
              </a:spcAft>
              <a:buFont typeface="Arial" panose="020B0604020202020204" pitchFamily="34" charset="0"/>
              <a:buChar char="•"/>
              <a:defRPr lang="en-US" sz="1400" dirty="0" smtClean="0"/>
            </a:lvl2pPr>
            <a:lvl3pPr marL="548640" indent="-182880">
              <a:lnSpc>
                <a:spcPct val="100000"/>
              </a:lnSpc>
              <a:spcBef>
                <a:spcPts val="100"/>
              </a:spcBef>
              <a:buFont typeface="Arial" panose="020B0604020202020204" pitchFamily="34" charset="0"/>
              <a:buChar char="◦"/>
              <a:defRPr lang="en-US" sz="1400" dirty="0"/>
            </a:lvl3pPr>
            <a:lvl4pPr marL="731520" indent="-182880">
              <a:lnSpc>
                <a:spcPct val="100000"/>
              </a:lnSpc>
              <a:spcBef>
                <a:spcPts val="300"/>
              </a:spcBef>
              <a:spcAft>
                <a:spcPts val="300"/>
              </a:spcAft>
              <a:buFont typeface="Arial" panose="020B0604020202020204" pitchFamily="34" charset="0"/>
              <a:buChar char="-"/>
              <a:defRPr lang="en-US" sz="1400" dirty="0" smtClean="0"/>
            </a:lvl4pPr>
            <a:lvl5pPr marL="914400" indent="-182880">
              <a:lnSpc>
                <a:spcPct val="100000"/>
              </a:lnSpc>
              <a:spcBef>
                <a:spcPts val="300"/>
              </a:spcBef>
              <a:spcAft>
                <a:spcPts val="300"/>
              </a:spcAft>
              <a:buFont typeface="Arial" panose="020B0604020202020204" pitchFamily="34" charset="0"/>
              <a:buChar char="◦"/>
              <a:defRPr lang="en-US" sz="1400" dirty="0"/>
            </a:lvl5pPr>
            <a:lvl6pPr marL="1097280" indent="-182880">
              <a:lnSpc>
                <a:spcPct val="100000"/>
              </a:lnSpc>
              <a:spcBef>
                <a:spcPts val="300"/>
              </a:spcBef>
              <a:spcAft>
                <a:spcPts val="300"/>
              </a:spcAft>
              <a:buFont typeface="Wingdings" panose="05000000000000000000" pitchFamily="2" charset="2"/>
              <a:buChar char="§"/>
              <a:defRPr sz="140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8">
            <a:extLst>
              <a:ext uri="{FF2B5EF4-FFF2-40B4-BE49-F238E27FC236}">
                <a16:creationId xmlns:a16="http://schemas.microsoft.com/office/drawing/2014/main" id="{4A302066-7B9E-F90D-A634-1CEEF4EAA7FF}"/>
              </a:ext>
            </a:extLst>
          </p:cNvPr>
          <p:cNvSpPr>
            <a:spLocks noGrp="1"/>
          </p:cNvSpPr>
          <p:nvPr>
            <p:ph sz="quarter" idx="16"/>
          </p:nvPr>
        </p:nvSpPr>
        <p:spPr>
          <a:xfrm>
            <a:off x="6427365" y="1092200"/>
            <a:ext cx="5201213" cy="2551584"/>
          </a:xfrm>
          <a:prstGeom prst="rect">
            <a:avLst/>
          </a:prstGeom>
        </p:spPr>
        <p:txBody>
          <a:bodyPr lIns="0" tIns="0" rIns="0" bIns="0"/>
          <a:lstStyle>
            <a:lvl1pPr marL="0" indent="0">
              <a:lnSpc>
                <a:spcPct val="100000"/>
              </a:lnSpc>
              <a:spcBef>
                <a:spcPts val="300"/>
              </a:spcBef>
              <a:spcAft>
                <a:spcPts val="300"/>
              </a:spcAft>
              <a:buFont typeface="Arial" panose="020B0604020202020204" pitchFamily="34" charset="0"/>
              <a:buNone/>
              <a:defRPr sz="1600" b="1" i="0"/>
            </a:lvl1pPr>
            <a:lvl2pPr marL="548640" indent="-182880">
              <a:lnSpc>
                <a:spcPct val="100000"/>
              </a:lnSpc>
              <a:spcBef>
                <a:spcPts val="300"/>
              </a:spcBef>
              <a:spcAft>
                <a:spcPts val="300"/>
              </a:spcAft>
              <a:defRPr sz="1400"/>
            </a:lvl2pPr>
            <a:lvl3pPr marL="731520" indent="-182880">
              <a:lnSpc>
                <a:spcPct val="100000"/>
              </a:lnSpc>
              <a:spcBef>
                <a:spcPts val="300"/>
              </a:spcBef>
              <a:spcAft>
                <a:spcPts val="300"/>
              </a:spcAft>
              <a:buFont typeface="Arial" panose="020B0604020202020204" pitchFamily="34" charset="0"/>
              <a:buChar char="-"/>
              <a:defRPr sz="1400"/>
            </a:lvl3pPr>
            <a:lvl4pPr marL="914400" indent="-182880">
              <a:lnSpc>
                <a:spcPct val="100000"/>
              </a:lnSpc>
              <a:spcBef>
                <a:spcPts val="300"/>
              </a:spcBef>
              <a:spcAft>
                <a:spcPts val="300"/>
              </a:spcAft>
              <a:buFont typeface="Arial" panose="020B0604020202020204" pitchFamily="34" charset="0"/>
              <a:buChar char="◦"/>
              <a:defRPr sz="1400"/>
            </a:lvl4pPr>
            <a:lvl5pPr marL="1097280" indent="-182880">
              <a:lnSpc>
                <a:spcPct val="100000"/>
              </a:lnSpc>
              <a:spcBef>
                <a:spcPts val="300"/>
              </a:spcBef>
              <a:spcAft>
                <a:spcPts val="300"/>
              </a:spcAft>
              <a:buFont typeface="Wingdings" panose="05000000000000000000" pitchFamily="2" charset="2"/>
              <a:buChar cha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603035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ver v2">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B6F8A40-F0D0-857B-E8A8-1B3161AC4336}"/>
              </a:ext>
              <a:ext uri="{C183D7F6-B498-43B3-948B-1728B52AA6E4}">
                <adec:decorative xmlns:adec="http://schemas.microsoft.com/office/drawing/2017/decorative" val="1"/>
              </a:ext>
            </a:extLst>
          </p:cNvPr>
          <p:cNvSpPr>
            <a:spLocks/>
          </p:cNvSpPr>
          <p:nvPr userDrawn="1"/>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62DC5253-5E42-F62E-EA4E-3AB21BA87CDB}"/>
              </a:ext>
              <a:ext uri="{C183D7F6-B498-43B3-948B-1728B52AA6E4}">
                <adec:decorative xmlns:adec="http://schemas.microsoft.com/office/drawing/2017/decorative" val="1"/>
              </a:ext>
            </a:extLst>
          </p:cNvPr>
          <p:cNvSpPr>
            <a:spLocks/>
          </p:cNvSpPr>
          <p:nvPr userDrawn="1"/>
        </p:nvSpPr>
        <p:spPr>
          <a:xfrm>
            <a:off x="0" y="0"/>
            <a:ext cx="4206240" cy="6858000"/>
          </a:xfrm>
          <a:prstGeom prst="rect">
            <a:avLst/>
          </a:prstGeom>
          <a:gradFill flip="none" rotWithShape="1">
            <a:gsLst>
              <a:gs pos="0">
                <a:schemeClr val="bg1">
                  <a:alpha val="0"/>
                </a:schemeClr>
              </a:gs>
              <a:gs pos="51000">
                <a:srgbClr val="B1E5ED">
                  <a:alpha val="6667"/>
                </a:srgbClr>
              </a:gs>
              <a:gs pos="71000">
                <a:srgbClr val="2794A4">
                  <a:alpha val="83922"/>
                </a:srgbClr>
              </a:gs>
              <a:gs pos="98000">
                <a:srgbClr val="00343B"/>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ERCOT logo white on background">
            <a:extLst>
              <a:ext uri="{FF2B5EF4-FFF2-40B4-BE49-F238E27FC236}">
                <a16:creationId xmlns:a16="http://schemas.microsoft.com/office/drawing/2014/main" id="{590365CF-9C80-03DF-D245-DBE4EBA33356}"/>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74555" y="1125953"/>
            <a:ext cx="2425881" cy="889910"/>
          </a:xfrm>
          <a:prstGeom prst="rect">
            <a:avLst/>
          </a:prstGeom>
          <a:effectLst>
            <a:outerShdw blurRad="50800" dist="12700" dir="10800000" algn="r" rotWithShape="0">
              <a:schemeClr val="tx2">
                <a:alpha val="40000"/>
              </a:schemeClr>
            </a:outerShdw>
          </a:effectLst>
        </p:spPr>
      </p:pic>
      <p:sp>
        <p:nvSpPr>
          <p:cNvPr id="8" name="TextBox 7">
            <a:extLst>
              <a:ext uri="{FF2B5EF4-FFF2-40B4-BE49-F238E27FC236}">
                <a16:creationId xmlns:a16="http://schemas.microsoft.com/office/drawing/2014/main" id="{1A1A5353-DA71-B6B2-BDDB-2FB68F1F0909}"/>
              </a:ext>
            </a:extLst>
          </p:cNvPr>
          <p:cNvSpPr txBox="1"/>
          <p:nvPr userDrawn="1"/>
        </p:nvSpPr>
        <p:spPr>
          <a:xfrm>
            <a:off x="-91688" y="503044"/>
            <a:ext cx="1162970" cy="230832"/>
          </a:xfrm>
          <a:prstGeom prst="rect">
            <a:avLst/>
          </a:prstGeom>
          <a:noFill/>
        </p:spPr>
        <p:txBody>
          <a:bodyPr wrap="square" rtlCol="0">
            <a:spAutoFit/>
          </a:bodyPr>
          <a:lstStyle/>
          <a:p>
            <a:pPr algn="ctr"/>
            <a:r>
              <a:rPr lang="en-US" sz="900" b="1" spc="0">
                <a:solidFill>
                  <a:schemeClr val="bg1"/>
                </a:solidFill>
              </a:rPr>
              <a:t>CONFIDENTIAL</a:t>
            </a:r>
          </a:p>
        </p:txBody>
      </p:sp>
      <p:grpSp>
        <p:nvGrpSpPr>
          <p:cNvPr id="9" name="Group 8">
            <a:extLst>
              <a:ext uri="{FF2B5EF4-FFF2-40B4-BE49-F238E27FC236}">
                <a16:creationId xmlns:a16="http://schemas.microsoft.com/office/drawing/2014/main" id="{C05802D9-2F73-A263-28E7-486C8A489A26}"/>
              </a:ext>
              <a:ext uri="{C183D7F6-B498-43B3-948B-1728B52AA6E4}">
                <adec:decorative xmlns:adec="http://schemas.microsoft.com/office/drawing/2017/decorative" val="1"/>
              </a:ext>
            </a:extLst>
          </p:cNvPr>
          <p:cNvGrpSpPr/>
          <p:nvPr userDrawn="1"/>
        </p:nvGrpSpPr>
        <p:grpSpPr>
          <a:xfrm>
            <a:off x="-91688" y="457199"/>
            <a:ext cx="1162970" cy="358775"/>
            <a:chOff x="-91688" y="6362698"/>
            <a:chExt cx="1162970" cy="358775"/>
          </a:xfrm>
        </p:grpSpPr>
        <p:sp>
          <p:nvSpPr>
            <p:cNvPr id="10" name="Rectangle 9">
              <a:extLst>
                <a:ext uri="{FF2B5EF4-FFF2-40B4-BE49-F238E27FC236}">
                  <a16:creationId xmlns:a16="http://schemas.microsoft.com/office/drawing/2014/main" id="{8241ADA3-F564-E7C2-1972-0F9FF557AE05}"/>
                </a:ext>
              </a:extLst>
            </p:cNvPr>
            <p:cNvSpPr/>
            <p:nvPr/>
          </p:nvSpPr>
          <p:spPr>
            <a:xfrm rot="10800000">
              <a:off x="-12035" y="6362698"/>
              <a:ext cx="986590" cy="358775"/>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D77A54B6-1CA8-9AE2-BCA6-21205CB4852B}"/>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a:solidFill>
                    <a:schemeClr val="bg1"/>
                  </a:solidFill>
                </a:rPr>
                <a:t>PUBLIC</a:t>
              </a:r>
            </a:p>
          </p:txBody>
        </p:sp>
      </p:grpSp>
      <p:pic>
        <p:nvPicPr>
          <p:cNvPr id="3" name="Graphic 2">
            <a:extLst>
              <a:ext uri="{FF2B5EF4-FFF2-40B4-BE49-F238E27FC236}">
                <a16:creationId xmlns:a16="http://schemas.microsoft.com/office/drawing/2014/main" id="{81B94DDE-8E3F-CACF-1508-79E6F98F5EE5}"/>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3"/>
              </a:ext>
            </a:extLst>
          </a:blip>
          <a:srcRect l="59827" t="14818" r="10238" b="43257"/>
          <a:stretch>
            <a:fillRect/>
          </a:stretch>
        </p:blipFill>
        <p:spPr>
          <a:xfrm>
            <a:off x="-1" y="-1"/>
            <a:ext cx="12192001" cy="5732047"/>
          </a:xfrm>
          <a:prstGeom prst="rect">
            <a:avLst/>
          </a:prstGeom>
        </p:spPr>
      </p:pic>
      <p:sp>
        <p:nvSpPr>
          <p:cNvPr id="2" name="Title 1">
            <a:extLst>
              <a:ext uri="{FF2B5EF4-FFF2-40B4-BE49-F238E27FC236}">
                <a16:creationId xmlns:a16="http://schemas.microsoft.com/office/drawing/2014/main" id="{AFCF6855-B24E-92AB-2FE8-002F720AEB18}"/>
              </a:ext>
            </a:extLst>
          </p:cNvPr>
          <p:cNvSpPr>
            <a:spLocks noGrp="1"/>
          </p:cNvSpPr>
          <p:nvPr>
            <p:ph type="ctrTitle" hasCustomPrompt="1"/>
          </p:nvPr>
        </p:nvSpPr>
        <p:spPr>
          <a:xfrm>
            <a:off x="5074920" y="2062263"/>
            <a:ext cx="6316168" cy="3366409"/>
          </a:xfrm>
          <a:prstGeom prst="rect">
            <a:avLst/>
          </a:prstGeom>
        </p:spPr>
        <p:txBody>
          <a:bodyPr anchor="t"/>
          <a:lstStyle>
            <a:lvl1pPr algn="l">
              <a:defRPr lang="en-US" sz="2000" b="1" dirty="0">
                <a:solidFill>
                  <a:schemeClr val="tx1"/>
                </a:solidFill>
              </a:defRPr>
            </a:lvl1pPr>
          </a:lstStyle>
          <a:p>
            <a:r>
              <a:rPr lang="en-US"/>
              <a:t>Click to edit Master title style</a:t>
            </a:r>
            <a:br>
              <a:rPr lang="en-US"/>
            </a:br>
            <a:endParaRPr lang="en-US"/>
          </a:p>
        </p:txBody>
      </p:sp>
    </p:spTree>
    <p:extLst>
      <p:ext uri="{BB962C8B-B14F-4D97-AF65-F5344CB8AC3E}">
        <p14:creationId xmlns:p14="http://schemas.microsoft.com/office/powerpoint/2010/main" val="10538990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11187714"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0" y="6356350"/>
            <a:ext cx="8010526" cy="365125"/>
          </a:xfrm>
        </p:spPr>
        <p:txBody>
          <a:bodyPr/>
          <a:lstStyle/>
          <a:p>
            <a:endParaRPr lang="en-US"/>
          </a:p>
        </p:txBody>
      </p:sp>
      <p:sp>
        <p:nvSpPr>
          <p:cNvPr id="6" name="Date Placeholder 3">
            <a:extLst>
              <a:ext uri="{FF2B5EF4-FFF2-40B4-BE49-F238E27FC236}">
                <a16:creationId xmlns:a16="http://schemas.microsoft.com/office/drawing/2014/main" id="{FCF93DBC-D2B3-EAA9-B573-4CBB1A9ECD37}"/>
              </a:ext>
            </a:extLst>
          </p:cNvPr>
          <p:cNvSpPr>
            <a:spLocks noGrp="1"/>
          </p:cNvSpPr>
          <p:nvPr>
            <p:ph type="dt" sz="half" idx="10"/>
          </p:nvPr>
        </p:nvSpPr>
        <p:spPr>
          <a:xfrm>
            <a:off x="8716884" y="6356350"/>
            <a:ext cx="2773273" cy="365125"/>
          </a:xfrm>
        </p:spPr>
        <p:txBody>
          <a:bodyPr/>
          <a:lstStyle/>
          <a:p>
            <a:fld id="{14560760-0B16-41B8-81DA-58FA2187E1CC}" type="datetime4">
              <a:rPr lang="en-US" smtClean="0"/>
              <a:t>April 22, 2026</a:t>
            </a:fld>
            <a:endParaRPr lang="en-US"/>
          </a:p>
        </p:txBody>
      </p:sp>
      <p:sp>
        <p:nvSpPr>
          <p:cNvPr id="11"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a:xfrm>
            <a:off x="11658600" y="6356350"/>
            <a:ext cx="533400" cy="365125"/>
          </a:xfrm>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8268432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ide Keynote">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6867525"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11">
            <a:extLst>
              <a:ext uri="{FF2B5EF4-FFF2-40B4-BE49-F238E27FC236}">
                <a16:creationId xmlns:a16="http://schemas.microsoft.com/office/drawing/2014/main" id="{28CAB249-6E2A-0D66-037F-C8C994EC04ED}"/>
              </a:ext>
            </a:extLst>
          </p:cNvPr>
          <p:cNvSpPr>
            <a:spLocks noGrp="1"/>
          </p:cNvSpPr>
          <p:nvPr>
            <p:ph type="body" sz="quarter" idx="15"/>
          </p:nvPr>
        </p:nvSpPr>
        <p:spPr>
          <a:xfrm flipH="1">
            <a:off x="7598003" y="1676400"/>
            <a:ext cx="4060596" cy="3190875"/>
          </a:xfrm>
          <a:prstGeom prst="foldedCorner">
            <a:avLst>
              <a:gd name="adj" fmla="val 8542"/>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b="1" dirty="0"/>
            </a:lvl1pPr>
            <a:lvl2pPr marL="548640" indent="-182880">
              <a:buFont typeface="Arial" panose="020B0604020202020204" pitchFamily="34" charset="0"/>
              <a:buChar cha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14560760-0B16-41B8-81DA-58FA2187E1CC}" type="datetime4">
              <a:rPr lang="en-US" smtClean="0"/>
              <a:t>April 22,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21617828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Keynote with Sidebar">
    <p:spTree>
      <p:nvGrpSpPr>
        <p:cNvPr id="1" name=""/>
        <p:cNvGrpSpPr/>
        <p:nvPr/>
      </p:nvGrpSpPr>
      <p:grpSpPr>
        <a:xfrm>
          <a:off x="0" y="0"/>
          <a:ext cx="0" cy="0"/>
          <a:chOff x="0" y="0"/>
          <a:chExt cx="0" cy="0"/>
        </a:xfrm>
      </p:grpSpPr>
      <p:sp>
        <p:nvSpPr>
          <p:cNvPr id="9" name="Title Placeholder 1">
            <a:extLst>
              <a:ext uri="{FF2B5EF4-FFF2-40B4-BE49-F238E27FC236}">
                <a16:creationId xmlns:a16="http://schemas.microsoft.com/office/drawing/2014/main" id="{EF24F99E-0EFC-4E0E-5FA5-D6E2097368DF}"/>
              </a:ext>
            </a:extLst>
          </p:cNvPr>
          <p:cNvSpPr>
            <a:spLocks noGrp="1"/>
          </p:cNvSpPr>
          <p:nvPr>
            <p:ph type="title"/>
          </p:nvPr>
        </p:nvSpPr>
        <p:spPr>
          <a:xfrm>
            <a:off x="1257300" y="457200"/>
            <a:ext cx="5991225" cy="914400"/>
          </a:xfrm>
          <a:prstGeom prst="rect">
            <a:avLst/>
          </a:prstGeom>
          <a:noFill/>
        </p:spPr>
        <p:txBody>
          <a:bodyPr vert="horz" lIns="0" tIns="0" rIns="0" bIns="0" rtlCol="0" anchor="t">
            <a:normAutofit/>
          </a:bodyPr>
          <a:lstStyle/>
          <a:p>
            <a:r>
              <a:rPr lang="en-US"/>
              <a:t>Click to edit Master title style</a:t>
            </a:r>
          </a:p>
        </p:txBody>
      </p:sp>
      <p:sp>
        <p:nvSpPr>
          <p:cNvPr id="13" name="Text Placeholder 12">
            <a:extLst>
              <a:ext uri="{FF2B5EF4-FFF2-40B4-BE49-F238E27FC236}">
                <a16:creationId xmlns:a16="http://schemas.microsoft.com/office/drawing/2014/main" id="{56CB17BE-2CF2-5B69-2FA2-C556C75E78C7}"/>
              </a:ext>
            </a:extLst>
          </p:cNvPr>
          <p:cNvSpPr>
            <a:spLocks noGrp="1"/>
          </p:cNvSpPr>
          <p:nvPr>
            <p:ph type="body" sz="quarter" idx="17"/>
          </p:nvPr>
        </p:nvSpPr>
        <p:spPr>
          <a:xfrm>
            <a:off x="495299" y="1676400"/>
            <a:ext cx="6791325" cy="26098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300" y="4463716"/>
            <a:ext cx="6800850" cy="1744579"/>
          </a:xfrm>
          <a:prstGeom prst="foldedCorner">
            <a:avLst>
              <a:gd name="adj" fmla="val 16667"/>
            </a:avLst>
          </a:prstGeom>
          <a:solidFill>
            <a:schemeClr val="accent2">
              <a:lumMod val="20000"/>
              <a:lumOff val="8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8C5D5F82-2DE8-D31E-AE3D-018BD935DE3D}"/>
              </a:ext>
            </a:extLst>
          </p:cNvPr>
          <p:cNvSpPr>
            <a:spLocks noGrp="1"/>
          </p:cNvSpPr>
          <p:nvPr>
            <p:ph idx="16"/>
          </p:nvPr>
        </p:nvSpPr>
        <p:spPr>
          <a:xfrm>
            <a:off x="8077201" y="533400"/>
            <a:ext cx="3581400" cy="5638799"/>
          </a:xfrm>
        </p:spPr>
        <p:txBody>
          <a:bodyPr>
            <a:noAutofit/>
          </a:bodyPr>
          <a:lstStyle>
            <a:lvl1pPr>
              <a:defRPr lang="en-US" dirty="0"/>
            </a:lvl1pPr>
            <a:lvl2pPr>
              <a:defRPr lang="en-US" dirty="0"/>
            </a:lvl2pPr>
            <a:lvl3pPr>
              <a:defRPr lang="en-US" dirty="0"/>
            </a:lvl3pPr>
            <a:lvl4pPr>
              <a:defRPr lang="en-US" dirty="0"/>
            </a:lvl4pPr>
            <a:lvl5pPr>
              <a:defRPr lang="en-US" dirty="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1" y="6356350"/>
            <a:ext cx="6762749" cy="365125"/>
          </a:xfrm>
        </p:spPr>
        <p:txBody>
          <a:bodyPr wrap="square" lIns="0"/>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3DEE4FF8-A3D3-4599-A16A-3A00C58B5537}" type="datetime4">
              <a:rPr lang="en-US" smtClean="0"/>
              <a:t>April 22, 2026</a:t>
            </a:fld>
            <a:endParaRPr lang="en-US"/>
          </a:p>
        </p:txBody>
      </p:sp>
      <p:sp>
        <p:nvSpPr>
          <p:cNvPr id="7" name="Rectangle 6">
            <a:extLst>
              <a:ext uri="{FF2B5EF4-FFF2-40B4-BE49-F238E27FC236}">
                <a16:creationId xmlns:a16="http://schemas.microsoft.com/office/drawing/2014/main" id="{155086D0-23A2-1C6B-A4BF-B6E909DA999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8592902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Keynote Horizontal">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11163300" cy="26193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299" y="4463716"/>
            <a:ext cx="11163298" cy="1744579"/>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9B07B4C3-4AF8-491E-B32B-CB7FA6991DE8}" type="datetime4">
              <a:rPr lang="en-US" smtClean="0"/>
              <a:t>April 22,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5722265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Keynote and Image">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5394223" cy="45179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6331972" y="4630994"/>
            <a:ext cx="5326623" cy="1577301"/>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F8B62A2-45B4-4ECA-8168-BE9383DA5644}" type="datetime4">
              <a:rPr lang="en-US" smtClean="0"/>
              <a:t>April 22,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2" name="Picture Placeholder 2">
            <a:extLst>
              <a:ext uri="{FF2B5EF4-FFF2-40B4-BE49-F238E27FC236}">
                <a16:creationId xmlns:a16="http://schemas.microsoft.com/office/drawing/2014/main" id="{B0CE8C99-4E3A-25C3-1E3E-9D611CA96078}"/>
              </a:ext>
              <a:ext uri="{C183D7F6-B498-43B3-948B-1728B52AA6E4}">
                <adec:decorative xmlns:adec="http://schemas.microsoft.com/office/drawing/2017/decorative" val="1"/>
              </a:ext>
            </a:extLst>
          </p:cNvPr>
          <p:cNvSpPr>
            <a:spLocks noGrp="1"/>
          </p:cNvSpPr>
          <p:nvPr>
            <p:ph type="pic" idx="1"/>
          </p:nvPr>
        </p:nvSpPr>
        <p:spPr>
          <a:xfrm>
            <a:off x="6322142" y="1661652"/>
            <a:ext cx="5336458" cy="2772696"/>
          </a:xfrm>
        </p:spPr>
        <p:txBody>
          <a:bodyPr/>
          <a:lstStyle>
            <a:lvl1pPr marL="0" indent="0">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4066342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Keynote and Image in Sideb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F05638A-F774-C6DB-0DC6-A2F6139BCE38}"/>
              </a:ext>
              <a:ext uri="{C183D7F6-B498-43B3-948B-1728B52AA6E4}">
                <adec:decorative xmlns:adec="http://schemas.microsoft.com/office/drawing/2017/decorative" val="1"/>
              </a:ext>
            </a:extLst>
          </p:cNvPr>
          <p:cNvSpPr/>
          <p:nvPr userDrawn="1"/>
        </p:nvSpPr>
        <p:spPr>
          <a:xfrm>
            <a:off x="6096001" y="0"/>
            <a:ext cx="6096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4648200"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5394223" cy="45179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6331972" y="4630994"/>
            <a:ext cx="5326623" cy="1577301"/>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5EC2E430-0983-479E-8535-00F341009C9B}" type="datetime4">
              <a:rPr lang="en-US" smtClean="0"/>
              <a:t>April 22,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2" name="Picture Placeholder 2">
            <a:extLst>
              <a:ext uri="{FF2B5EF4-FFF2-40B4-BE49-F238E27FC236}">
                <a16:creationId xmlns:a16="http://schemas.microsoft.com/office/drawing/2014/main" id="{B0CE8C99-4E3A-25C3-1E3E-9D611CA96078}"/>
              </a:ext>
              <a:ext uri="{C183D7F6-B498-43B3-948B-1728B52AA6E4}">
                <adec:decorative xmlns:adec="http://schemas.microsoft.com/office/drawing/2017/decorative" val="1"/>
              </a:ext>
            </a:extLst>
          </p:cNvPr>
          <p:cNvSpPr>
            <a:spLocks noGrp="1"/>
          </p:cNvSpPr>
          <p:nvPr>
            <p:ph type="pic" idx="1"/>
          </p:nvPr>
        </p:nvSpPr>
        <p:spPr>
          <a:xfrm>
            <a:off x="6322142" y="1661652"/>
            <a:ext cx="5336458" cy="2772696"/>
          </a:xfrm>
        </p:spPr>
        <p:txBody>
          <a:bodyPr/>
          <a:lstStyle>
            <a:lvl1pPr marL="0" indent="0">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40850704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3" name="Title Placeholder 1">
            <a:extLst>
              <a:ext uri="{FF2B5EF4-FFF2-40B4-BE49-F238E27FC236}">
                <a16:creationId xmlns:a16="http://schemas.microsoft.com/office/drawing/2014/main" id="{197228CF-7CDD-26CC-CA47-4AF0A314BDEA}"/>
              </a:ext>
            </a:extLst>
          </p:cNvPr>
          <p:cNvSpPr>
            <a:spLocks noGrp="1"/>
          </p:cNvSpPr>
          <p:nvPr>
            <p:ph type="title"/>
          </p:nvPr>
        </p:nvSpPr>
        <p:spPr>
          <a:xfrm>
            <a:off x="1257300" y="457200"/>
            <a:ext cx="4838700" cy="1219200"/>
          </a:xfrm>
          <a:prstGeom prst="rect">
            <a:avLst/>
          </a:prstGeom>
          <a:noFill/>
        </p:spPr>
        <p:txBody>
          <a:bodyPr vert="horz" lIns="0" tIns="0" rIns="0" bIns="0" rtlCol="0" anchor="t">
            <a:normAutofit/>
          </a:bodyPr>
          <a:lstStyle/>
          <a:p>
            <a:r>
              <a:rPr lang="en-US"/>
              <a:t>Click to edit Master title style</a:t>
            </a:r>
          </a:p>
        </p:txBody>
      </p:sp>
      <p:sp>
        <p:nvSpPr>
          <p:cNvPr id="12" name="Text Placeholder 11">
            <a:extLst>
              <a:ext uri="{FF2B5EF4-FFF2-40B4-BE49-F238E27FC236}">
                <a16:creationId xmlns:a16="http://schemas.microsoft.com/office/drawing/2014/main" id="{C277CEE6-13A0-6BA8-8A3C-EA3A8B9CA323}"/>
              </a:ext>
            </a:extLst>
          </p:cNvPr>
          <p:cNvSpPr>
            <a:spLocks noGrp="1"/>
          </p:cNvSpPr>
          <p:nvPr>
            <p:ph type="body" sz="quarter" idx="13"/>
          </p:nvPr>
        </p:nvSpPr>
        <p:spPr>
          <a:xfrm>
            <a:off x="493776" y="2152650"/>
            <a:ext cx="5602224" cy="40195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Picture Placeholder 2">
            <a:extLst>
              <a:ext uri="{FF2B5EF4-FFF2-40B4-BE49-F238E27FC236}">
                <a16:creationId xmlns:a16="http://schemas.microsoft.com/office/drawing/2014/main" id="{5E24E62B-01AB-F5DE-E2D4-85B1DECC92BB}"/>
              </a:ext>
              <a:ext uri="{C183D7F6-B498-43B3-948B-1728B52AA6E4}">
                <adec:decorative xmlns:adec="http://schemas.microsoft.com/office/drawing/2017/decorative" val="1"/>
              </a:ext>
            </a:extLst>
          </p:cNvPr>
          <p:cNvSpPr>
            <a:spLocks noGrp="1"/>
          </p:cNvSpPr>
          <p:nvPr>
            <p:ph type="pic" idx="1"/>
          </p:nvPr>
        </p:nvSpPr>
        <p:spPr>
          <a:xfrm>
            <a:off x="6496050" y="0"/>
            <a:ext cx="5695950"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8" name="Rectangle 7">
            <a:extLst>
              <a:ext uri="{FF2B5EF4-FFF2-40B4-BE49-F238E27FC236}">
                <a16:creationId xmlns:a16="http://schemas.microsoft.com/office/drawing/2014/main" id="{4C33291D-BE72-DBF6-5318-1BD0E7127EE8}"/>
              </a:ext>
              <a:ext uri="{C183D7F6-B498-43B3-948B-1728B52AA6E4}">
                <adec:decorative xmlns:adec="http://schemas.microsoft.com/office/drawing/2017/decorative" val="1"/>
              </a:ext>
            </a:extLst>
          </p:cNvPr>
          <p:cNvSpPr/>
          <p:nvPr/>
        </p:nvSpPr>
        <p:spPr>
          <a:xfrm>
            <a:off x="10853288" y="6356350"/>
            <a:ext cx="1338712" cy="36512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a:extLst>
              <a:ext uri="{FF2B5EF4-FFF2-40B4-BE49-F238E27FC236}">
                <a16:creationId xmlns:a16="http://schemas.microsoft.com/office/drawing/2014/main" id="{21138100-AC14-9CC0-AD86-426AD89D4336}"/>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1D796E23-B521-5C07-85E1-BA73A20DB266}"/>
              </a:ext>
            </a:extLst>
          </p:cNvPr>
          <p:cNvSpPr>
            <a:spLocks noGrp="1"/>
          </p:cNvSpPr>
          <p:nvPr>
            <p:ph type="dt" sz="half" idx="10"/>
          </p:nvPr>
        </p:nvSpPr>
        <p:spPr/>
        <p:txBody>
          <a:bodyPr/>
          <a:lstStyle/>
          <a:p>
            <a:fld id="{86FE1C13-7F94-4729-9F46-A53B83193E99}" type="datetime4">
              <a:rPr lang="en-US" smtClean="0"/>
              <a:t>April 22, 2026</a:t>
            </a:fld>
            <a:endParaRPr lang="en-US"/>
          </a:p>
        </p:txBody>
      </p:sp>
      <p:sp>
        <p:nvSpPr>
          <p:cNvPr id="7" name="Slide Number Placeholder 6">
            <a:extLst>
              <a:ext uri="{FF2B5EF4-FFF2-40B4-BE49-F238E27FC236}">
                <a16:creationId xmlns:a16="http://schemas.microsoft.com/office/drawing/2014/main" id="{742A00A7-6A1E-80A0-8EB9-F7F0592559B3}"/>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20188097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lide with Social">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021CF500-4BD3-92C6-CCBD-156DED65A672}"/>
              </a:ext>
            </a:extLst>
          </p:cNvPr>
          <p:cNvSpPr>
            <a:spLocks noGrp="1"/>
          </p:cNvSpPr>
          <p:nvPr>
            <p:ph type="title"/>
          </p:nvPr>
        </p:nvSpPr>
        <p:spPr>
          <a:xfrm>
            <a:off x="530868" y="1430448"/>
            <a:ext cx="5565131" cy="1848259"/>
          </a:xfrm>
        </p:spPr>
        <p:txBody>
          <a:bodyPr anchor="ctr"/>
          <a:lstStyle>
            <a:lvl1pPr>
              <a:defRPr sz="4000"/>
            </a:lvl1pPr>
          </a:lstStyle>
          <a:p>
            <a:r>
              <a:rPr lang="en-US"/>
              <a:t>Click to edit Master title style</a:t>
            </a:r>
          </a:p>
        </p:txBody>
      </p:sp>
      <p:sp>
        <p:nvSpPr>
          <p:cNvPr id="22" name="Text Placeholder 22">
            <a:extLst>
              <a:ext uri="{FF2B5EF4-FFF2-40B4-BE49-F238E27FC236}">
                <a16:creationId xmlns:a16="http://schemas.microsoft.com/office/drawing/2014/main" id="{5BFBC12E-0B6E-E8C7-9088-B497FB49171C}"/>
              </a:ext>
            </a:extLst>
          </p:cNvPr>
          <p:cNvSpPr>
            <a:spLocks noGrp="1"/>
          </p:cNvSpPr>
          <p:nvPr>
            <p:ph type="body" sz="quarter" idx="13"/>
          </p:nvPr>
        </p:nvSpPr>
        <p:spPr>
          <a:xfrm>
            <a:off x="530868" y="3501136"/>
            <a:ext cx="5565131"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62E7750B-0863-BB91-0C67-54B5E9B868D6}"/>
              </a:ext>
            </a:extLst>
          </p:cNvPr>
          <p:cNvSpPr txBox="1"/>
          <p:nvPr userDrawn="1"/>
        </p:nvSpPr>
        <p:spPr>
          <a:xfrm>
            <a:off x="8032876" y="1370524"/>
            <a:ext cx="3625724" cy="369332"/>
          </a:xfrm>
          <a:prstGeom prst="rect">
            <a:avLst/>
          </a:prstGeom>
          <a:noFill/>
        </p:spPr>
        <p:txBody>
          <a:bodyPr wrap="square" rtlCol="0">
            <a:spAutoFit/>
          </a:bodyPr>
          <a:lstStyle/>
          <a:p>
            <a:r>
              <a:rPr lang="en-US" b="1"/>
              <a:t>Learn More</a:t>
            </a:r>
          </a:p>
        </p:txBody>
      </p:sp>
      <p:sp>
        <p:nvSpPr>
          <p:cNvPr id="7" name="TextBox 6">
            <a:extLst>
              <a:ext uri="{FF2B5EF4-FFF2-40B4-BE49-F238E27FC236}">
                <a16:creationId xmlns:a16="http://schemas.microsoft.com/office/drawing/2014/main" id="{3B961C0C-432D-CBAD-EA65-6543DA81C252}"/>
              </a:ext>
            </a:extLst>
          </p:cNvPr>
          <p:cNvSpPr txBox="1"/>
          <p:nvPr userDrawn="1"/>
        </p:nvSpPr>
        <p:spPr>
          <a:xfrm>
            <a:off x="8054878" y="1783080"/>
            <a:ext cx="3320924" cy="338554"/>
          </a:xfrm>
          <a:prstGeom prst="rect">
            <a:avLst/>
          </a:prstGeom>
          <a:noFill/>
        </p:spPr>
        <p:txBody>
          <a:bodyPr wrap="square" rtlCol="0">
            <a:spAutoFit/>
          </a:bodyPr>
          <a:lstStyle/>
          <a:p>
            <a:r>
              <a:rPr lang="en-US" sz="1600">
                <a:solidFill>
                  <a:srgbClr val="00829B"/>
                </a:solidFill>
              </a:rPr>
              <a:t>www.ercot.com</a:t>
            </a:r>
          </a:p>
        </p:txBody>
      </p:sp>
      <p:sp>
        <p:nvSpPr>
          <p:cNvPr id="8" name="TextBox 7">
            <a:extLst>
              <a:ext uri="{FF2B5EF4-FFF2-40B4-BE49-F238E27FC236}">
                <a16:creationId xmlns:a16="http://schemas.microsoft.com/office/drawing/2014/main" id="{74781169-74C0-5084-B1E5-21B24E64EBD9}"/>
              </a:ext>
            </a:extLst>
          </p:cNvPr>
          <p:cNvSpPr txBox="1"/>
          <p:nvPr userDrawn="1"/>
        </p:nvSpPr>
        <p:spPr>
          <a:xfrm>
            <a:off x="8032876" y="2442045"/>
            <a:ext cx="3625724" cy="369332"/>
          </a:xfrm>
          <a:prstGeom prst="rect">
            <a:avLst/>
          </a:prstGeom>
          <a:noFill/>
        </p:spPr>
        <p:txBody>
          <a:bodyPr wrap="square" rtlCol="0">
            <a:spAutoFit/>
          </a:bodyPr>
          <a:lstStyle/>
          <a:p>
            <a:r>
              <a:rPr lang="en-US" b="1"/>
              <a:t>Download ERCOT Mobile App</a:t>
            </a:r>
          </a:p>
        </p:txBody>
      </p:sp>
      <p:pic>
        <p:nvPicPr>
          <p:cNvPr id="9" name="Graphic 8" descr="Google play logo on the left and App Store logo on the right">
            <a:extLst>
              <a:ext uri="{FF2B5EF4-FFF2-40B4-BE49-F238E27FC236}">
                <a16:creationId xmlns:a16="http://schemas.microsoft.com/office/drawing/2014/main" id="{4CC00E98-A942-2688-815D-B898449C0BC2}"/>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8341368" y="2987763"/>
            <a:ext cx="2635124" cy="367447"/>
          </a:xfrm>
          <a:prstGeom prst="rect">
            <a:avLst/>
          </a:prstGeom>
        </p:spPr>
      </p:pic>
      <p:sp>
        <p:nvSpPr>
          <p:cNvPr id="10" name="TextBox 9">
            <a:extLst>
              <a:ext uri="{FF2B5EF4-FFF2-40B4-BE49-F238E27FC236}">
                <a16:creationId xmlns:a16="http://schemas.microsoft.com/office/drawing/2014/main" id="{1EBBA5BE-9DD2-6EE7-CE28-D076D6D33E94}"/>
              </a:ext>
            </a:extLst>
          </p:cNvPr>
          <p:cNvSpPr txBox="1"/>
          <p:nvPr userDrawn="1"/>
        </p:nvSpPr>
        <p:spPr>
          <a:xfrm>
            <a:off x="8054878" y="3786789"/>
            <a:ext cx="3625724" cy="369332"/>
          </a:xfrm>
          <a:prstGeom prst="rect">
            <a:avLst/>
          </a:prstGeom>
          <a:noFill/>
        </p:spPr>
        <p:txBody>
          <a:bodyPr wrap="square" rtlCol="0">
            <a:spAutoFit/>
          </a:bodyPr>
          <a:lstStyle/>
          <a:p>
            <a:r>
              <a:rPr lang="en-US" b="1"/>
              <a:t>Connect With Us</a:t>
            </a:r>
          </a:p>
        </p:txBody>
      </p:sp>
      <p:pic>
        <p:nvPicPr>
          <p:cNvPr id="11" name="Graphic 10" descr="Instagram icon">
            <a:extLst>
              <a:ext uri="{FF2B5EF4-FFF2-40B4-BE49-F238E27FC236}">
                <a16:creationId xmlns:a16="http://schemas.microsoft.com/office/drawing/2014/main" id="{808F1D0F-170C-B600-9B14-471787DABDB6}"/>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8326128" y="4359746"/>
            <a:ext cx="314995" cy="314995"/>
          </a:xfrm>
          <a:prstGeom prst="rect">
            <a:avLst/>
          </a:prstGeom>
        </p:spPr>
      </p:pic>
      <p:sp>
        <p:nvSpPr>
          <p:cNvPr id="12" name="TextBox 11">
            <a:extLst>
              <a:ext uri="{FF2B5EF4-FFF2-40B4-BE49-F238E27FC236}">
                <a16:creationId xmlns:a16="http://schemas.microsoft.com/office/drawing/2014/main" id="{80EB4558-FE65-DD30-A396-E7A22D6A4264}"/>
              </a:ext>
            </a:extLst>
          </p:cNvPr>
          <p:cNvSpPr txBox="1"/>
          <p:nvPr userDrawn="1"/>
        </p:nvSpPr>
        <p:spPr>
          <a:xfrm>
            <a:off x="8715473" y="4378550"/>
            <a:ext cx="3098730" cy="307777"/>
          </a:xfrm>
          <a:prstGeom prst="rect">
            <a:avLst/>
          </a:prstGeom>
          <a:noFill/>
        </p:spPr>
        <p:txBody>
          <a:bodyPr wrap="square" rtlCol="0">
            <a:spAutoFit/>
          </a:bodyPr>
          <a:lstStyle/>
          <a:p>
            <a:r>
              <a:rPr lang="en-US" sz="1400"/>
              <a:t>facebook.com/ERCOTISO</a:t>
            </a:r>
          </a:p>
        </p:txBody>
      </p:sp>
      <p:pic>
        <p:nvPicPr>
          <p:cNvPr id="13" name="Graphic 12" descr="Twitter or X  icon">
            <a:extLst>
              <a:ext uri="{FF2B5EF4-FFF2-40B4-BE49-F238E27FC236}">
                <a16:creationId xmlns:a16="http://schemas.microsoft.com/office/drawing/2014/main" id="{787C2377-716C-DE29-E499-06278CE1DB08}"/>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8326128" y="4816173"/>
            <a:ext cx="314995" cy="314995"/>
          </a:xfrm>
          <a:prstGeom prst="rect">
            <a:avLst/>
          </a:prstGeom>
        </p:spPr>
      </p:pic>
      <p:sp>
        <p:nvSpPr>
          <p:cNvPr id="14" name="TextBox 13">
            <a:extLst>
              <a:ext uri="{FF2B5EF4-FFF2-40B4-BE49-F238E27FC236}">
                <a16:creationId xmlns:a16="http://schemas.microsoft.com/office/drawing/2014/main" id="{D6BFB969-D759-088E-D454-9701B3843365}"/>
              </a:ext>
            </a:extLst>
          </p:cNvPr>
          <p:cNvSpPr txBox="1"/>
          <p:nvPr userDrawn="1"/>
        </p:nvSpPr>
        <p:spPr>
          <a:xfrm>
            <a:off x="8715473" y="4823175"/>
            <a:ext cx="2108130" cy="307777"/>
          </a:xfrm>
          <a:prstGeom prst="rect">
            <a:avLst/>
          </a:prstGeom>
          <a:noFill/>
        </p:spPr>
        <p:txBody>
          <a:bodyPr wrap="square" lIns="91440" tIns="45720" rIns="91440" bIns="45720" rtlCol="0" anchor="t">
            <a:spAutoFit/>
          </a:bodyPr>
          <a:lstStyle/>
          <a:p>
            <a:r>
              <a:rPr lang="en-US" sz="1400"/>
              <a:t>x.com/ercot_iso</a:t>
            </a:r>
          </a:p>
        </p:txBody>
      </p:sp>
      <p:pic>
        <p:nvPicPr>
          <p:cNvPr id="15" name="Graphic 14" descr="LinkedIn icon">
            <a:extLst>
              <a:ext uri="{FF2B5EF4-FFF2-40B4-BE49-F238E27FC236}">
                <a16:creationId xmlns:a16="http://schemas.microsoft.com/office/drawing/2014/main" id="{44604974-1959-249D-D54A-C4A63E150B5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5"/>
              </a:ext>
            </a:extLst>
          </a:blip>
          <a:srcRect/>
          <a:stretch/>
        </p:blipFill>
        <p:spPr>
          <a:xfrm>
            <a:off x="8326128" y="5292078"/>
            <a:ext cx="314995" cy="314995"/>
          </a:xfrm>
          <a:prstGeom prst="rect">
            <a:avLst/>
          </a:prstGeom>
        </p:spPr>
      </p:pic>
      <p:sp>
        <p:nvSpPr>
          <p:cNvPr id="16" name="TextBox 15">
            <a:extLst>
              <a:ext uri="{FF2B5EF4-FFF2-40B4-BE49-F238E27FC236}">
                <a16:creationId xmlns:a16="http://schemas.microsoft.com/office/drawing/2014/main" id="{2405696A-1EA6-9F4D-1D36-33EB7B0D95CF}"/>
              </a:ext>
            </a:extLst>
          </p:cNvPr>
          <p:cNvSpPr txBox="1"/>
          <p:nvPr userDrawn="1"/>
        </p:nvSpPr>
        <p:spPr>
          <a:xfrm>
            <a:off x="8715473" y="5299080"/>
            <a:ext cx="3132351" cy="307777"/>
          </a:xfrm>
          <a:prstGeom prst="rect">
            <a:avLst/>
          </a:prstGeom>
          <a:noFill/>
        </p:spPr>
        <p:txBody>
          <a:bodyPr wrap="square" lIns="91440" tIns="45720" rIns="91440" bIns="45720" rtlCol="0" anchor="t">
            <a:spAutoFit/>
          </a:bodyPr>
          <a:lstStyle/>
          <a:p>
            <a:r>
              <a:rPr lang="en-US" sz="1400"/>
              <a:t>linkedin.com/company/ercot</a:t>
            </a:r>
          </a:p>
        </p:txBody>
      </p:sp>
      <p:pic>
        <p:nvPicPr>
          <p:cNvPr id="17" name="Graphic 16" descr="Instagram icon">
            <a:extLst>
              <a:ext uri="{FF2B5EF4-FFF2-40B4-BE49-F238E27FC236}">
                <a16:creationId xmlns:a16="http://schemas.microsoft.com/office/drawing/2014/main" id="{253A132C-4DFA-62F1-D25A-9C176280377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6"/>
              </a:ext>
            </a:extLst>
          </a:blip>
          <a:stretch>
            <a:fillRect/>
          </a:stretch>
        </p:blipFill>
        <p:spPr>
          <a:xfrm>
            <a:off x="8326128" y="5773360"/>
            <a:ext cx="314996" cy="314996"/>
          </a:xfrm>
          <a:prstGeom prst="rect">
            <a:avLst/>
          </a:prstGeom>
        </p:spPr>
      </p:pic>
      <p:sp>
        <p:nvSpPr>
          <p:cNvPr id="18" name="TextBox 17">
            <a:extLst>
              <a:ext uri="{FF2B5EF4-FFF2-40B4-BE49-F238E27FC236}">
                <a16:creationId xmlns:a16="http://schemas.microsoft.com/office/drawing/2014/main" id="{C36F1584-300D-A8F1-CE34-0DF564E44055}"/>
              </a:ext>
              <a:ext uri="{C183D7F6-B498-43B3-948B-1728B52AA6E4}">
                <adec:decorative xmlns:adec="http://schemas.microsoft.com/office/drawing/2017/decorative" val="0"/>
              </a:ext>
            </a:extLst>
          </p:cNvPr>
          <p:cNvSpPr txBox="1"/>
          <p:nvPr userDrawn="1"/>
        </p:nvSpPr>
        <p:spPr>
          <a:xfrm>
            <a:off x="8706121" y="5773359"/>
            <a:ext cx="3132351" cy="307777"/>
          </a:xfrm>
          <a:prstGeom prst="rect">
            <a:avLst/>
          </a:prstGeom>
          <a:noFill/>
        </p:spPr>
        <p:txBody>
          <a:bodyPr wrap="square" lIns="91440" tIns="45720" rIns="91440" bIns="45720" rtlCol="0" anchor="t">
            <a:spAutoFit/>
          </a:bodyPr>
          <a:lstStyle/>
          <a:p>
            <a:r>
              <a:rPr lang="en-US" sz="1400"/>
              <a:t>instagram.com/ercot_iso</a:t>
            </a:r>
          </a:p>
        </p:txBody>
      </p:sp>
      <p:sp>
        <p:nvSpPr>
          <p:cNvPr id="20" name="Footer Placeholder 3">
            <a:extLst>
              <a:ext uri="{FF2B5EF4-FFF2-40B4-BE49-F238E27FC236}">
                <a16:creationId xmlns:a16="http://schemas.microsoft.com/office/drawing/2014/main" id="{7C754C4F-B602-D803-BB7A-BEE1415CE0E5}"/>
              </a:ext>
            </a:extLst>
          </p:cNvPr>
          <p:cNvSpPr>
            <a:spLocks noGrp="1"/>
          </p:cNvSpPr>
          <p:nvPr>
            <p:ph type="ftr" sz="quarter" idx="11"/>
          </p:nvPr>
        </p:nvSpPr>
        <p:spPr>
          <a:xfrm>
            <a:off x="530869" y="6356350"/>
            <a:ext cx="5565131"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9F34781F-C11A-4B51-B8FA-D6D1992D50FF}" type="datetime4">
              <a:rPr lang="en-US" smtClean="0"/>
              <a:t>April 22,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10752124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sv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5" Type="http://schemas.openxmlformats.org/officeDocument/2006/relationships/image" Target="../media/image8.svg"/><Relationship Id="rId4" Type="http://schemas.openxmlformats.org/officeDocument/2006/relationships/image" Target="../media/image7.sv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D23ED7C-25D4-4004-0ADC-2942F5EF2DDF}"/>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3" name="Text Placeholder 2">
            <a:extLst>
              <a:ext uri="{FF2B5EF4-FFF2-40B4-BE49-F238E27FC236}">
                <a16:creationId xmlns:a16="http://schemas.microsoft.com/office/drawing/2014/main" id="{E117534D-C175-91CE-AB0E-8AF761299486}"/>
              </a:ext>
            </a:extLst>
          </p:cNvPr>
          <p:cNvSpPr>
            <a:spLocks noGrp="1"/>
          </p:cNvSpPr>
          <p:nvPr>
            <p:ph type="body" idx="1"/>
          </p:nvPr>
        </p:nvSpPr>
        <p:spPr>
          <a:xfrm>
            <a:off x="533400" y="1706252"/>
            <a:ext cx="11125201" cy="4470711"/>
          </a:xfrm>
          <a:prstGeom prst="rect">
            <a:avLst/>
          </a:prstGeom>
        </p:spPr>
        <p:txBody>
          <a:bodyPr vert="horz" wrap="square"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C8CF572-2776-A000-A27C-E69A8CD2DB0E}"/>
              </a:ext>
            </a:extLst>
          </p:cNvPr>
          <p:cNvSpPr>
            <a:spLocks noGrp="1"/>
          </p:cNvSpPr>
          <p:nvPr>
            <p:ph type="dt" sz="half" idx="2"/>
          </p:nvPr>
        </p:nvSpPr>
        <p:spPr>
          <a:xfrm>
            <a:off x="8716884" y="6356350"/>
            <a:ext cx="2773273" cy="365125"/>
          </a:xfrm>
          <a:prstGeom prst="rect">
            <a:avLst/>
          </a:prstGeom>
        </p:spPr>
        <p:txBody>
          <a:bodyPr vert="horz" lIns="0" tIns="0" rIns="0" bIns="0" rtlCol="0" anchor="ctr"/>
          <a:lstStyle>
            <a:lvl1pPr algn="ctr">
              <a:defRPr sz="1200">
                <a:solidFill>
                  <a:srgbClr val="5B6770"/>
                </a:solidFill>
              </a:defRPr>
            </a:lvl1pPr>
          </a:lstStyle>
          <a:p>
            <a:fld id="{3B202282-D206-4C18-93B8-D205E285190B}" type="datetime4">
              <a:rPr lang="en-US" smtClean="0"/>
              <a:t>April 22, 2026</a:t>
            </a:fld>
            <a:endParaRPr lang="en-US"/>
          </a:p>
        </p:txBody>
      </p:sp>
      <p:sp>
        <p:nvSpPr>
          <p:cNvPr id="5" name="Footer Placeholder 4">
            <a:extLst>
              <a:ext uri="{FF2B5EF4-FFF2-40B4-BE49-F238E27FC236}">
                <a16:creationId xmlns:a16="http://schemas.microsoft.com/office/drawing/2014/main" id="{1C71D105-0AFC-E989-21E7-4A7577224539}"/>
              </a:ext>
            </a:extLst>
          </p:cNvPr>
          <p:cNvSpPr>
            <a:spLocks noGrp="1"/>
          </p:cNvSpPr>
          <p:nvPr>
            <p:ph type="ftr" sz="quarter" idx="3"/>
          </p:nvPr>
        </p:nvSpPr>
        <p:spPr>
          <a:xfrm>
            <a:off x="533400" y="6356350"/>
            <a:ext cx="8010526" cy="365125"/>
          </a:xfrm>
          <a:prstGeom prst="rect">
            <a:avLst/>
          </a:prstGeom>
          <a:solidFill>
            <a:schemeClr val="bg1"/>
          </a:solidFill>
        </p:spPr>
        <p:txBody>
          <a:bodyPr vert="horz" lIns="0" tIns="0" rIns="0" bIns="0" rtlCol="0" anchor="ctr"/>
          <a:lstStyle>
            <a:lvl1pPr algn="l">
              <a:defRPr sz="1200">
                <a:solidFill>
                  <a:srgbClr val="5B6770"/>
                </a:solidFill>
              </a:defRPr>
            </a:lvl1pPr>
          </a:lstStyle>
          <a:p>
            <a:endParaRPr lang="en-US"/>
          </a:p>
        </p:txBody>
      </p:sp>
      <p:sp>
        <p:nvSpPr>
          <p:cNvPr id="6" name="Slide Number Placeholder 5">
            <a:extLst>
              <a:ext uri="{FF2B5EF4-FFF2-40B4-BE49-F238E27FC236}">
                <a16:creationId xmlns:a16="http://schemas.microsoft.com/office/drawing/2014/main" id="{AD294E2B-7999-A86B-70B0-0CA8AF3AB003}"/>
              </a:ext>
            </a:extLst>
          </p:cNvPr>
          <p:cNvSpPr>
            <a:spLocks noGrp="1"/>
          </p:cNvSpPr>
          <p:nvPr>
            <p:ph type="sldNum" sz="quarter" idx="4"/>
          </p:nvPr>
        </p:nvSpPr>
        <p:spPr>
          <a:xfrm>
            <a:off x="11658600" y="6356350"/>
            <a:ext cx="533400" cy="365125"/>
          </a:xfrm>
          <a:prstGeom prst="rect">
            <a:avLst/>
          </a:prstGeom>
          <a:solidFill>
            <a:schemeClr val="bg1"/>
          </a:solidFill>
        </p:spPr>
        <p:txBody>
          <a:bodyPr vert="horz" wrap="square" lIns="91440" tIns="45720" rIns="91440" bIns="45720" rtlCol="0" anchor="ctr">
            <a:normAutofit/>
          </a:bodyPr>
          <a:lstStyle>
            <a:lvl1pPr algn="ctr">
              <a:defRPr sz="1200" b="1">
                <a:solidFill>
                  <a:schemeClr val="accent1"/>
                </a:solidFill>
              </a:defRPr>
            </a:lvl1pPr>
          </a:lstStyle>
          <a:p>
            <a:fld id="{BCDE79FB-97BA-492B-8D57-F1373F9ADA95}" type="slidenum">
              <a:rPr lang="en-US" smtClean="0"/>
              <a:pPr/>
              <a:t>‹#›</a:t>
            </a:fld>
            <a:endParaRPr lang="en-US"/>
          </a:p>
        </p:txBody>
      </p:sp>
      <p:pic>
        <p:nvPicPr>
          <p:cNvPr id="23" name="Graphic 22" descr="ERCOT logo">
            <a:extLst>
              <a:ext uri="{FF2B5EF4-FFF2-40B4-BE49-F238E27FC236}">
                <a16:creationId xmlns:a16="http://schemas.microsoft.com/office/drawing/2014/main" id="{860966C1-7702-678E-6F8A-91940323E9F1}"/>
              </a:ext>
            </a:extLst>
          </p:cNvPr>
          <p:cNvPicPr>
            <a:picLocks noChangeAspect="1"/>
          </p:cNvPicPr>
          <p:nvPr/>
        </p:nvPicPr>
        <p:blipFill>
          <a:blip>
            <a:extLst>
              <a:ext uri="{96DAC541-7B7A-43D3-8B79-37D633B846F1}">
                <asvg:svgBlip xmlns:asvg="http://schemas.microsoft.com/office/drawing/2016/SVG/main" r:embed="rId17"/>
              </a:ext>
            </a:extLst>
          </a:blip>
          <a:srcRect/>
          <a:stretch/>
        </p:blipFill>
        <p:spPr>
          <a:xfrm>
            <a:off x="137956" y="108220"/>
            <a:ext cx="703682" cy="259285"/>
          </a:xfrm>
          <a:prstGeom prst="rect">
            <a:avLst/>
          </a:prstGeom>
        </p:spPr>
      </p:pic>
      <p:grpSp>
        <p:nvGrpSpPr>
          <p:cNvPr id="7" name="Group 6" descr="Confidential document label">
            <a:extLst>
              <a:ext uri="{FF2B5EF4-FFF2-40B4-BE49-F238E27FC236}">
                <a16:creationId xmlns:a16="http://schemas.microsoft.com/office/drawing/2014/main" id="{7CE24704-51D7-2CB8-A1DB-A39B7EEEA928}"/>
              </a:ext>
            </a:extLst>
          </p:cNvPr>
          <p:cNvGrpSpPr/>
          <p:nvPr/>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22AAAB4-B1A4-DCFD-AF60-75F135DD9F6D}"/>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2209C7F2-C29B-60A9-D309-0B97779BE9DF}"/>
                </a:ext>
              </a:extLst>
            </p:cNvPr>
            <p:cNvSpPr txBox="1"/>
            <p:nvPr/>
          </p:nvSpPr>
          <p:spPr>
            <a:xfrm>
              <a:off x="-91688" y="6427015"/>
              <a:ext cx="1162970" cy="230832"/>
            </a:xfrm>
            <a:prstGeom prst="rect">
              <a:avLst/>
            </a:prstGeom>
            <a:noFill/>
          </p:spPr>
          <p:txBody>
            <a:bodyPr wrap="square" rtlCol="0">
              <a:spAutoFit/>
            </a:bodyPr>
            <a:lstStyle/>
            <a:p>
              <a:pPr algn="ctr"/>
              <a:r>
                <a:rPr lang="en-US" sz="900" b="1" spc="0">
                  <a:solidFill>
                    <a:schemeClr val="bg1"/>
                  </a:solidFill>
                </a:rPr>
                <a:t>PUBLIC</a:t>
              </a:r>
            </a:p>
          </p:txBody>
        </p:sp>
      </p:grpSp>
    </p:spTree>
    <p:extLst>
      <p:ext uri="{BB962C8B-B14F-4D97-AF65-F5344CB8AC3E}">
        <p14:creationId xmlns:p14="http://schemas.microsoft.com/office/powerpoint/2010/main" val="2775734212"/>
      </p:ext>
    </p:extLst>
  </p:cSld>
  <p:clrMap bg1="lt1" tx1="dk1" bg2="lt2" tx2="dk2" accent1="accent1" accent2="accent2" accent3="accent3" accent4="accent4" accent5="accent5" accent6="accent6" hlink="hlink" folHlink="folHlink"/>
  <p:sldLayoutIdLst>
    <p:sldLayoutId id="2147483766" r:id="rId1"/>
    <p:sldLayoutId id="2147483763" r:id="rId2"/>
    <p:sldLayoutId id="2147483767" r:id="rId3"/>
    <p:sldLayoutId id="2147483748" r:id="rId4"/>
    <p:sldLayoutId id="2147483749" r:id="rId5"/>
    <p:sldLayoutId id="2147483761" r:id="rId6"/>
    <p:sldLayoutId id="2147483762" r:id="rId7"/>
    <p:sldLayoutId id="2147483752" r:id="rId8"/>
    <p:sldLayoutId id="2147483754" r:id="rId9"/>
    <p:sldLayoutId id="2147483768" r:id="rId10"/>
    <p:sldLayoutId id="2147483756" r:id="rId11"/>
    <p:sldLayoutId id="2147483753" r:id="rId12"/>
    <p:sldLayoutId id="2147483770" r:id="rId13"/>
    <p:sldLayoutId id="2147483771" r:id="rId14"/>
    <p:sldLayoutId id="2147483772" r:id="rId15"/>
  </p:sldLayoutIdLst>
  <p:hf hdr="0" ftr="0" dt="0"/>
  <p:txStyles>
    <p:title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7344">
          <p15:clr>
            <a:srgbClr val="F26B43"/>
          </p15:clr>
        </p15:guide>
        <p15:guide id="3" pos="312">
          <p15:clr>
            <a:srgbClr val="F26B43"/>
          </p15:clr>
        </p15:guide>
        <p15:guide id="5" pos="3840">
          <p15:clr>
            <a:srgbClr val="F26B43"/>
          </p15:clr>
        </p15:guide>
        <p15:guide id="6" orient="horz" pos="2160">
          <p15:clr>
            <a:srgbClr val="F26B43"/>
          </p15:clr>
        </p15:guide>
        <p15:guide id="7" orient="horz" pos="86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A1678F26-9E3A-1EC0-39CE-8DC562CAF93C}"/>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4"/>
              </a:ext>
            </a:extLst>
          </a:blip>
          <a:srcRect l="59827" t="14818" r="10238" b="43257"/>
          <a:stretch>
            <a:fillRect/>
          </a:stretch>
        </p:blipFill>
        <p:spPr>
          <a:xfrm>
            <a:off x="-1" y="-1"/>
            <a:ext cx="12192001" cy="5732047"/>
          </a:xfrm>
          <a:prstGeom prst="rect">
            <a:avLst/>
          </a:prstGeom>
        </p:spPr>
      </p:pic>
      <p:sp>
        <p:nvSpPr>
          <p:cNvPr id="2" name="Rectangle 1">
            <a:extLst>
              <a:ext uri="{FF2B5EF4-FFF2-40B4-BE49-F238E27FC236}">
                <a16:creationId xmlns:a16="http://schemas.microsoft.com/office/drawing/2014/main" id="{F83DA6C0-622C-56B9-A11A-C7B46D6B1872}"/>
              </a:ext>
              <a:ext uri="{C183D7F6-B498-43B3-948B-1728B52AA6E4}">
                <adec:decorative xmlns:adec="http://schemas.microsoft.com/office/drawing/2017/decorative" val="1"/>
              </a:ext>
            </a:extLst>
          </p:cNvPr>
          <p:cNvSpPr>
            <a:spLocks/>
          </p:cNvSpPr>
          <p:nvPr/>
        </p:nvSpPr>
        <p:spPr>
          <a:xfrm>
            <a:off x="-1" y="0"/>
            <a:ext cx="6096001" cy="6858000"/>
          </a:xfrm>
          <a:prstGeom prst="rect">
            <a:avLst/>
          </a:prstGeom>
          <a:gradFill flip="none" rotWithShape="1">
            <a:gsLst>
              <a:gs pos="0">
                <a:schemeClr val="bg1">
                  <a:alpha val="0"/>
                </a:schemeClr>
              </a:gs>
              <a:gs pos="51000">
                <a:srgbClr val="B1E5ED">
                  <a:alpha val="6667"/>
                </a:srgbClr>
              </a:gs>
              <a:gs pos="71000">
                <a:srgbClr val="2794A4">
                  <a:alpha val="83922"/>
                </a:srgbClr>
              </a:gs>
              <a:gs pos="98000">
                <a:srgbClr val="00343B"/>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Graphic 12" descr="ERCOT logo white on background">
            <a:extLst>
              <a:ext uri="{FF2B5EF4-FFF2-40B4-BE49-F238E27FC236}">
                <a16:creationId xmlns:a16="http://schemas.microsoft.com/office/drawing/2014/main" id="{24916EE6-D8BD-2246-322B-E4425F0F9A21}"/>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974555" y="1125953"/>
            <a:ext cx="2425881" cy="889910"/>
          </a:xfrm>
          <a:prstGeom prst="rect">
            <a:avLst/>
          </a:prstGeom>
          <a:effectLst>
            <a:outerShdw blurRad="50800" dist="12700" dir="10800000" algn="r" rotWithShape="0">
              <a:schemeClr val="tx2">
                <a:alpha val="40000"/>
              </a:schemeClr>
            </a:outerShdw>
          </a:effectLst>
        </p:spPr>
      </p:pic>
      <p:sp>
        <p:nvSpPr>
          <p:cNvPr id="18" name="TextBox 17">
            <a:extLst>
              <a:ext uri="{FF2B5EF4-FFF2-40B4-BE49-F238E27FC236}">
                <a16:creationId xmlns:a16="http://schemas.microsoft.com/office/drawing/2014/main" id="{EDC1132D-9952-07F0-B506-0AC57F014644}"/>
              </a:ext>
            </a:extLst>
          </p:cNvPr>
          <p:cNvSpPr txBox="1"/>
          <p:nvPr/>
        </p:nvSpPr>
        <p:spPr>
          <a:xfrm>
            <a:off x="-91688" y="503044"/>
            <a:ext cx="1162970" cy="230832"/>
          </a:xfrm>
          <a:prstGeom prst="rect">
            <a:avLst/>
          </a:prstGeom>
          <a:noFill/>
        </p:spPr>
        <p:txBody>
          <a:bodyPr wrap="square" rtlCol="0">
            <a:spAutoFit/>
          </a:bodyPr>
          <a:lstStyle/>
          <a:p>
            <a:pPr algn="ctr"/>
            <a:r>
              <a:rPr lang="en-US" sz="900" b="1" spc="0">
                <a:solidFill>
                  <a:schemeClr val="bg1"/>
                </a:solidFill>
              </a:rPr>
              <a:t>CONFIDENTIAL</a:t>
            </a:r>
          </a:p>
        </p:txBody>
      </p:sp>
      <p:grpSp>
        <p:nvGrpSpPr>
          <p:cNvPr id="19" name="Group 18">
            <a:extLst>
              <a:ext uri="{FF2B5EF4-FFF2-40B4-BE49-F238E27FC236}">
                <a16:creationId xmlns:a16="http://schemas.microsoft.com/office/drawing/2014/main" id="{DFE356D3-1829-BA32-62D3-D6BBF887FF81}"/>
              </a:ext>
              <a:ext uri="{C183D7F6-B498-43B3-948B-1728B52AA6E4}">
                <adec:decorative xmlns:adec="http://schemas.microsoft.com/office/drawing/2017/decorative" val="1"/>
              </a:ext>
            </a:extLst>
          </p:cNvPr>
          <p:cNvGrpSpPr/>
          <p:nvPr/>
        </p:nvGrpSpPr>
        <p:grpSpPr>
          <a:xfrm>
            <a:off x="-91688" y="457199"/>
            <a:ext cx="1162970" cy="358775"/>
            <a:chOff x="-91688" y="6362698"/>
            <a:chExt cx="1162970" cy="358775"/>
          </a:xfrm>
        </p:grpSpPr>
        <p:sp>
          <p:nvSpPr>
            <p:cNvPr id="20" name="Rectangle 19">
              <a:extLst>
                <a:ext uri="{FF2B5EF4-FFF2-40B4-BE49-F238E27FC236}">
                  <a16:creationId xmlns:a16="http://schemas.microsoft.com/office/drawing/2014/main" id="{769F1A3B-7D9E-6E0C-224F-7FFACD1B9397}"/>
                </a:ext>
              </a:extLst>
            </p:cNvPr>
            <p:cNvSpPr/>
            <p:nvPr/>
          </p:nvSpPr>
          <p:spPr>
            <a:xfrm rot="10800000">
              <a:off x="-12035" y="6362698"/>
              <a:ext cx="986590" cy="358775"/>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432CD704-9BA3-CCE0-2685-8FBAA5974224}"/>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a:solidFill>
                    <a:schemeClr val="bg1"/>
                  </a:solidFill>
                </a:rPr>
                <a:t>PUBLIC</a:t>
              </a:r>
            </a:p>
          </p:txBody>
        </p:sp>
      </p:grpSp>
    </p:spTree>
    <p:extLst>
      <p:ext uri="{BB962C8B-B14F-4D97-AF65-F5344CB8AC3E}">
        <p14:creationId xmlns:p14="http://schemas.microsoft.com/office/powerpoint/2010/main" val="2918190720"/>
      </p:ext>
    </p:extLst>
  </p:cSld>
  <p:clrMap bg1="lt1" tx1="dk1" bg2="lt2" tx2="dk2" accent1="accent1" accent2="accent2" accent3="accent3" accent4="accent4" accent5="accent5" accent6="accent6" hlink="hlink" folHlink="folHlink"/>
  <p:sldLayoutIdLst>
    <p:sldLayoutId id="2147483765" r:id="rId1"/>
    <p:sldLayoutId id="2147483769"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s://www.ercot.com/services/comm/mkt_notices/opsmessages?m=02&amp;y=2025" TargetMode="Externa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hyperlink" Target="https://www.ercot.com/mktrules/issues/NPRR1281#summary" TargetMode="External"/><Relationship Id="rId2" Type="http://schemas.openxmlformats.org/officeDocument/2006/relationships/hyperlink" Target="https://www.ercot.com/mktrules/issues/NPRR1275#summary" TargetMode="External"/><Relationship Id="rId1" Type="http://schemas.openxmlformats.org/officeDocument/2006/relationships/slideLayout" Target="../slideLayouts/slideLayout5.xml"/><Relationship Id="rId4" Type="http://schemas.openxmlformats.org/officeDocument/2006/relationships/hyperlink" Target="https://www.ercot.com/mktrules/issues/NPRR1327"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BAF31B-7178-C607-17D8-2A2BD0BBEF72}"/>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AF51809E-8567-A064-19AC-53355E245AC7}"/>
              </a:ext>
            </a:extLst>
          </p:cNvPr>
          <p:cNvSpPr txBox="1"/>
          <p:nvPr/>
        </p:nvSpPr>
        <p:spPr>
          <a:xfrm>
            <a:off x="6553200" y="1679919"/>
            <a:ext cx="5181600" cy="1446550"/>
          </a:xfrm>
          <a:prstGeom prst="rect">
            <a:avLst/>
          </a:prstGeom>
          <a:noFill/>
        </p:spPr>
        <p:txBody>
          <a:bodyPr wrap="square" rtlCol="0">
            <a:spAutoFit/>
          </a:bodyPr>
          <a:lstStyle/>
          <a:p>
            <a:pPr algn="ctr"/>
            <a:r>
              <a:rPr lang="en-US" sz="2400" b="1">
                <a:solidFill>
                  <a:schemeClr val="tx2"/>
                </a:solidFill>
              </a:rPr>
              <a:t>Firm Fuel Supply Service (FFSS)  Deployment Report</a:t>
            </a:r>
          </a:p>
          <a:p>
            <a:pPr algn="ctr"/>
            <a:endParaRPr lang="en-US" sz="2000" b="1">
              <a:solidFill>
                <a:schemeClr val="tx2"/>
              </a:solidFill>
            </a:endParaRPr>
          </a:p>
          <a:p>
            <a:pPr algn="ctr"/>
            <a:r>
              <a:rPr lang="en-US" sz="2000" b="1">
                <a:solidFill>
                  <a:schemeClr val="tx2"/>
                </a:solidFill>
              </a:rPr>
              <a:t>2025-2026 Obligation Period</a:t>
            </a:r>
            <a:endParaRPr lang="en-US" sz="2000">
              <a:solidFill>
                <a:schemeClr val="tx2"/>
              </a:solidFill>
            </a:endParaRPr>
          </a:p>
        </p:txBody>
      </p:sp>
      <p:sp>
        <p:nvSpPr>
          <p:cNvPr id="3" name="TextBox 2">
            <a:extLst>
              <a:ext uri="{FF2B5EF4-FFF2-40B4-BE49-F238E27FC236}">
                <a16:creationId xmlns:a16="http://schemas.microsoft.com/office/drawing/2014/main" id="{6352402D-F85F-A0E9-461B-A402682CA1B3}"/>
              </a:ext>
            </a:extLst>
          </p:cNvPr>
          <p:cNvSpPr txBox="1"/>
          <p:nvPr/>
        </p:nvSpPr>
        <p:spPr>
          <a:xfrm>
            <a:off x="489857" y="5061468"/>
            <a:ext cx="4572000" cy="1477328"/>
          </a:xfrm>
          <a:prstGeom prst="rect">
            <a:avLst/>
          </a:prstGeom>
          <a:noFill/>
        </p:spPr>
        <p:txBody>
          <a:bodyPr wrap="square">
            <a:spAutoFit/>
          </a:bodyPr>
          <a:lstStyle/>
          <a:p>
            <a:r>
              <a:rPr lang="en-US">
                <a:solidFill>
                  <a:schemeClr val="tx2"/>
                </a:solidFill>
              </a:rPr>
              <a:t>Zhengguo Chu</a:t>
            </a:r>
          </a:p>
          <a:p>
            <a:r>
              <a:rPr lang="en-US" i="1">
                <a:solidFill>
                  <a:schemeClr val="tx2"/>
                </a:solidFill>
              </a:rPr>
              <a:t>Supervisor, Market Analysis</a:t>
            </a:r>
          </a:p>
          <a:p>
            <a:endParaRPr lang="en-US">
              <a:solidFill>
                <a:schemeClr val="tx2"/>
              </a:solidFill>
            </a:endParaRPr>
          </a:p>
          <a:p>
            <a:r>
              <a:rPr lang="en-US">
                <a:solidFill>
                  <a:schemeClr val="tx2"/>
                </a:solidFill>
              </a:rPr>
              <a:t>Technical Advisory Committee</a:t>
            </a:r>
          </a:p>
          <a:p>
            <a:r>
              <a:rPr lang="en-US">
                <a:solidFill>
                  <a:schemeClr val="tx2"/>
                </a:solidFill>
              </a:rPr>
              <a:t>April 29, 2026</a:t>
            </a:r>
          </a:p>
        </p:txBody>
      </p:sp>
    </p:spTree>
    <p:extLst>
      <p:ext uri="{BB962C8B-B14F-4D97-AF65-F5344CB8AC3E}">
        <p14:creationId xmlns:p14="http://schemas.microsoft.com/office/powerpoint/2010/main" val="35846111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8666EC-4A6B-502F-B814-DA1BE4BCC0A1}"/>
              </a:ext>
            </a:extLst>
          </p:cNvPr>
          <p:cNvSpPr>
            <a:spLocks noGrp="1"/>
          </p:cNvSpPr>
          <p:nvPr>
            <p:ph type="title"/>
          </p:nvPr>
        </p:nvSpPr>
        <p:spPr/>
        <p:txBody>
          <a:bodyPr/>
          <a:lstStyle/>
          <a:p>
            <a:r>
              <a:rPr lang="en-US" altLang="zh-CN"/>
              <a:t>Background</a:t>
            </a:r>
            <a:endParaRPr lang="en-US"/>
          </a:p>
        </p:txBody>
      </p:sp>
      <p:sp>
        <p:nvSpPr>
          <p:cNvPr id="3" name="Text Placeholder 2">
            <a:extLst>
              <a:ext uri="{FF2B5EF4-FFF2-40B4-BE49-F238E27FC236}">
                <a16:creationId xmlns:a16="http://schemas.microsoft.com/office/drawing/2014/main" id="{3FFF28F8-D1B7-53F5-D310-C1567A02A0DC}"/>
              </a:ext>
            </a:extLst>
          </p:cNvPr>
          <p:cNvSpPr>
            <a:spLocks noGrp="1"/>
          </p:cNvSpPr>
          <p:nvPr>
            <p:ph type="body" sz="quarter" idx="16"/>
          </p:nvPr>
        </p:nvSpPr>
        <p:spPr/>
        <p:txBody>
          <a:bodyPr/>
          <a:lstStyle/>
          <a:p>
            <a:r>
              <a:rPr lang="en-US" sz="2000" dirty="0"/>
              <a:t>This presentation is required by Protocol 3.14.5(13):</a:t>
            </a:r>
          </a:p>
          <a:p>
            <a:pPr lvl="1"/>
            <a:r>
              <a:rPr lang="en-US" sz="1800" i="1" dirty="0"/>
              <a:t>“If FFSS is deployed, then ERCOT will provide a report to the TAC or its designated subcommittee within 45 days of the end of the FFSS obligation period.  The report must include the Resources deployed and the reason for any deployments.”</a:t>
            </a:r>
          </a:p>
          <a:p>
            <a:pPr lvl="1"/>
            <a:endParaRPr lang="en-US" sz="1800" i="1" dirty="0"/>
          </a:p>
          <a:p>
            <a:r>
              <a:rPr lang="en-US" sz="2000" dirty="0"/>
              <a:t>Additional reporting is required by Protocol 3.14.5(15):</a:t>
            </a:r>
          </a:p>
          <a:p>
            <a:pPr lvl="1"/>
            <a:r>
              <a:rPr lang="en-US" sz="1800" i="1" dirty="0"/>
              <a:t>“On an annual basis after the FFSS season, ERCOT will provide a report separately for the total amounts from Section 6.6.14.1, Firm Fuel Supply Service Fuel Replacement Costs Recovery, and Section 6.6.14.2, Firm Fuel Supply Service Hourly Standby Fee Payment and Fuel Replacement Cost Recovery, to the TAC or its designated subcommittee.”</a:t>
            </a:r>
          </a:p>
          <a:p>
            <a:endParaRPr lang="en-US" dirty="0"/>
          </a:p>
        </p:txBody>
      </p:sp>
      <p:sp>
        <p:nvSpPr>
          <p:cNvPr id="4" name="Slide Number Placeholder 3">
            <a:extLst>
              <a:ext uri="{FF2B5EF4-FFF2-40B4-BE49-F238E27FC236}">
                <a16:creationId xmlns:a16="http://schemas.microsoft.com/office/drawing/2014/main" id="{06B256BE-CB1A-9361-E8B0-3BA2C12D0E4E}"/>
              </a:ext>
            </a:extLst>
          </p:cNvPr>
          <p:cNvSpPr>
            <a:spLocks noGrp="1"/>
          </p:cNvSpPr>
          <p:nvPr>
            <p:ph type="sldNum" sz="quarter" idx="12"/>
          </p:nvPr>
        </p:nvSpPr>
        <p:spPr/>
        <p:txBody>
          <a:bodyPr/>
          <a:lstStyle/>
          <a:p>
            <a:fld id="{BCDE79FB-97BA-492B-8D57-F1373F9ADA95}" type="slidenum">
              <a:rPr lang="en-US" smtClean="0"/>
              <a:t>2</a:t>
            </a:fld>
            <a:endParaRPr lang="en-US"/>
          </a:p>
        </p:txBody>
      </p:sp>
    </p:spTree>
    <p:extLst>
      <p:ext uri="{BB962C8B-B14F-4D97-AF65-F5344CB8AC3E}">
        <p14:creationId xmlns:p14="http://schemas.microsoft.com/office/powerpoint/2010/main" val="36677215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2EF47D-90BD-08F9-4196-98B75A459F0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DCDAF50-88E5-CE90-EDA1-E0FE2B693D49}"/>
              </a:ext>
            </a:extLst>
          </p:cNvPr>
          <p:cNvSpPr>
            <a:spLocks noGrp="1"/>
          </p:cNvSpPr>
          <p:nvPr>
            <p:ph type="title"/>
          </p:nvPr>
        </p:nvSpPr>
        <p:spPr/>
        <p:txBody>
          <a:bodyPr/>
          <a:lstStyle/>
          <a:p>
            <a:r>
              <a:rPr lang="en-US"/>
              <a:t>Cold Weather Event Timeline</a:t>
            </a:r>
          </a:p>
        </p:txBody>
      </p:sp>
      <p:sp>
        <p:nvSpPr>
          <p:cNvPr id="4" name="Slide Number Placeholder 3">
            <a:extLst>
              <a:ext uri="{FF2B5EF4-FFF2-40B4-BE49-F238E27FC236}">
                <a16:creationId xmlns:a16="http://schemas.microsoft.com/office/drawing/2014/main" id="{754934B1-18CD-7874-91DF-CE3B993F49F7}"/>
              </a:ext>
            </a:extLst>
          </p:cNvPr>
          <p:cNvSpPr>
            <a:spLocks noGrp="1"/>
          </p:cNvSpPr>
          <p:nvPr>
            <p:ph type="sldNum" sz="quarter" idx="12"/>
          </p:nvPr>
        </p:nvSpPr>
        <p:spPr/>
        <p:txBody>
          <a:bodyPr/>
          <a:lstStyle/>
          <a:p>
            <a:fld id="{BCDE79FB-97BA-492B-8D57-F1373F9ADA95}" type="slidenum">
              <a:rPr lang="en-US" smtClean="0"/>
              <a:t>3</a:t>
            </a:fld>
            <a:endParaRPr lang="en-US"/>
          </a:p>
        </p:txBody>
      </p:sp>
      <p:sp>
        <p:nvSpPr>
          <p:cNvPr id="9" name="Content Placeholder 2">
            <a:extLst>
              <a:ext uri="{FF2B5EF4-FFF2-40B4-BE49-F238E27FC236}">
                <a16:creationId xmlns:a16="http://schemas.microsoft.com/office/drawing/2014/main" id="{6450130A-C613-D291-86BE-00B739AFD922}"/>
              </a:ext>
            </a:extLst>
          </p:cNvPr>
          <p:cNvSpPr txBox="1">
            <a:spLocks/>
          </p:cNvSpPr>
          <p:nvPr/>
        </p:nvSpPr>
        <p:spPr>
          <a:xfrm>
            <a:off x="718457" y="1052712"/>
            <a:ext cx="10548257" cy="5043801"/>
          </a:xfrm>
          <a:prstGeom prst="rect">
            <a:avLst/>
          </a:prstGeom>
        </p:spPr>
        <p:txBody>
          <a:bodyPr lIns="91440" tIns="45720" rIns="91440" bIns="45720" anchor="t"/>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en-US" sz="2000" dirty="0"/>
              <a:t>During 2025/26 FFSS obligation period, one winter watch resulted in the deployment of FFSS from 1/24 10:00 to 1/27 12:00.</a:t>
            </a:r>
          </a:p>
          <a:p>
            <a:pPr marL="891540" lvl="1" indent="-342900"/>
            <a:r>
              <a:rPr lang="en-US" sz="1800" dirty="0"/>
              <a:t>There was one additional winter watch during this period that did not result in FFSS deployments (1/31-2/1)</a:t>
            </a:r>
          </a:p>
          <a:p>
            <a:pPr marL="342900" indent="-342900">
              <a:buFont typeface="Arial" panose="020B0604020202020204" pitchFamily="34" charset="0"/>
              <a:buChar char="•"/>
            </a:pPr>
            <a:r>
              <a:rPr lang="en-US" sz="2000" dirty="0"/>
              <a:t>Leading up to this cold weather event, ERCOT was informed of gas supply restrictions impacting generating resources</a:t>
            </a:r>
          </a:p>
          <a:p>
            <a:pPr marL="891540" lvl="1" indent="-342900"/>
            <a:r>
              <a:rPr lang="en-US" sz="1800" dirty="0"/>
              <a:t>This resulted in the decision to deploy FFSS resources</a:t>
            </a:r>
          </a:p>
          <a:p>
            <a:pPr marL="891540" lvl="1" indent="-342900"/>
            <a:endParaRPr lang="en-US" sz="1800" dirty="0"/>
          </a:p>
        </p:txBody>
      </p:sp>
      <p:sp>
        <p:nvSpPr>
          <p:cNvPr id="10" name="Rectangle 9">
            <a:extLst>
              <a:ext uri="{FF2B5EF4-FFF2-40B4-BE49-F238E27FC236}">
                <a16:creationId xmlns:a16="http://schemas.microsoft.com/office/drawing/2014/main" id="{0B517A97-195C-19D7-4CFD-B5173B22D734}"/>
              </a:ext>
            </a:extLst>
          </p:cNvPr>
          <p:cNvSpPr/>
          <p:nvPr/>
        </p:nvSpPr>
        <p:spPr>
          <a:xfrm>
            <a:off x="2781302" y="6001766"/>
            <a:ext cx="6934200" cy="592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51CD6C82-514A-B31E-D56E-FFC166E38E92}"/>
              </a:ext>
            </a:extLst>
          </p:cNvPr>
          <p:cNvSpPr/>
          <p:nvPr/>
        </p:nvSpPr>
        <p:spPr>
          <a:xfrm rot="5400000">
            <a:off x="2514602" y="6001766"/>
            <a:ext cx="609599"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49A382F5-70A0-828C-E388-4744DA760AD4}"/>
              </a:ext>
            </a:extLst>
          </p:cNvPr>
          <p:cNvSpPr/>
          <p:nvPr/>
        </p:nvSpPr>
        <p:spPr>
          <a:xfrm rot="5400000">
            <a:off x="4229100" y="5982214"/>
            <a:ext cx="609599"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6B561073-345D-FCC3-5C35-C2114EC1D513}"/>
              </a:ext>
            </a:extLst>
          </p:cNvPr>
          <p:cNvSpPr/>
          <p:nvPr/>
        </p:nvSpPr>
        <p:spPr>
          <a:xfrm rot="5400000">
            <a:off x="5943602" y="6001766"/>
            <a:ext cx="609599"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7C411FDB-B650-0EB3-665D-3C631CF53313}"/>
              </a:ext>
            </a:extLst>
          </p:cNvPr>
          <p:cNvSpPr/>
          <p:nvPr/>
        </p:nvSpPr>
        <p:spPr>
          <a:xfrm rot="5400000">
            <a:off x="7658099" y="6013450"/>
            <a:ext cx="609599"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9A071A36-BC97-3861-F8A0-042F1C3EB68D}"/>
              </a:ext>
            </a:extLst>
          </p:cNvPr>
          <p:cNvSpPr/>
          <p:nvPr/>
        </p:nvSpPr>
        <p:spPr>
          <a:xfrm rot="5400000">
            <a:off x="9372602" y="6001766"/>
            <a:ext cx="609599"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9D991926-1A61-77A4-A515-8C84B1E4600C}"/>
              </a:ext>
            </a:extLst>
          </p:cNvPr>
          <p:cNvSpPr txBox="1"/>
          <p:nvPr/>
        </p:nvSpPr>
        <p:spPr>
          <a:xfrm>
            <a:off x="2059444" y="4459745"/>
            <a:ext cx="2661419" cy="1077218"/>
          </a:xfrm>
          <a:prstGeom prst="rect">
            <a:avLst/>
          </a:prstGeom>
          <a:noFill/>
        </p:spPr>
        <p:txBody>
          <a:bodyPr wrap="square" rtlCol="0">
            <a:spAutoFit/>
          </a:bodyPr>
          <a:lstStyle/>
          <a:p>
            <a:r>
              <a:rPr lang="en-US" sz="1600">
                <a:solidFill>
                  <a:schemeClr val="accent1"/>
                </a:solidFill>
              </a:rPr>
              <a:t>09:00 - Watch begins due to forecasted cold weather from 01/23 through 01/27</a:t>
            </a:r>
          </a:p>
          <a:p>
            <a:r>
              <a:rPr lang="en-US" sz="1600">
                <a:solidFill>
                  <a:schemeClr val="accent1"/>
                </a:solidFill>
              </a:rPr>
              <a:t>Public Notice posted </a:t>
            </a:r>
          </a:p>
        </p:txBody>
      </p:sp>
      <p:sp>
        <p:nvSpPr>
          <p:cNvPr id="18" name="TextBox 17">
            <a:extLst>
              <a:ext uri="{FF2B5EF4-FFF2-40B4-BE49-F238E27FC236}">
                <a16:creationId xmlns:a16="http://schemas.microsoft.com/office/drawing/2014/main" id="{CA2B48AE-E92A-D8F7-3EF6-F05C6E360EC8}"/>
              </a:ext>
            </a:extLst>
          </p:cNvPr>
          <p:cNvSpPr txBox="1"/>
          <p:nvPr/>
        </p:nvSpPr>
        <p:spPr>
          <a:xfrm>
            <a:off x="4839113" y="4672957"/>
            <a:ext cx="2445473" cy="1323439"/>
          </a:xfrm>
          <a:prstGeom prst="rect">
            <a:avLst/>
          </a:prstGeom>
          <a:noFill/>
        </p:spPr>
        <p:txBody>
          <a:bodyPr wrap="square" lIns="91440" tIns="45720" rIns="91440" bIns="45720" rtlCol="0" anchor="t">
            <a:spAutoFit/>
          </a:bodyPr>
          <a:lstStyle/>
          <a:p>
            <a:r>
              <a:rPr lang="en-US" sz="1600">
                <a:solidFill>
                  <a:schemeClr val="accent1"/>
                </a:solidFill>
              </a:rPr>
              <a:t>10:00 - FFSS deployed.</a:t>
            </a:r>
          </a:p>
          <a:p>
            <a:r>
              <a:rPr lang="en-US" sz="1600">
                <a:solidFill>
                  <a:schemeClr val="accent1"/>
                </a:solidFill>
                <a:hlinkClick r:id="rId2">
                  <a:extLst>
                    <a:ext uri="{A12FA001-AC4F-418D-AE19-62706E023703}">
                      <ahyp:hlinkClr xmlns:ahyp="http://schemas.microsoft.com/office/drawing/2018/hyperlinkcolor" val="tx"/>
                    </a:ext>
                  </a:extLst>
                </a:hlinkClick>
              </a:rPr>
              <a:t>Public notification</a:t>
            </a:r>
            <a:r>
              <a:rPr lang="en-US" sz="1600">
                <a:solidFill>
                  <a:schemeClr val="accent1"/>
                </a:solidFill>
              </a:rPr>
              <a:t> of FFSS deployment instructions.</a:t>
            </a:r>
            <a:br>
              <a:rPr lang="en-US" sz="1600">
                <a:solidFill>
                  <a:schemeClr val="accent1"/>
                </a:solidFill>
              </a:rPr>
            </a:br>
            <a:endParaRPr lang="en-US" sz="1600">
              <a:solidFill>
                <a:schemeClr val="accent1"/>
              </a:solidFill>
            </a:endParaRPr>
          </a:p>
        </p:txBody>
      </p:sp>
      <p:cxnSp>
        <p:nvCxnSpPr>
          <p:cNvPr id="19" name="Straight Connector 18">
            <a:extLst>
              <a:ext uri="{FF2B5EF4-FFF2-40B4-BE49-F238E27FC236}">
                <a16:creationId xmlns:a16="http://schemas.microsoft.com/office/drawing/2014/main" id="{DA8C1E04-848A-530E-E24F-7E3AD0473573}"/>
              </a:ext>
            </a:extLst>
          </p:cNvPr>
          <p:cNvCxnSpPr>
            <a:cxnSpLocks/>
          </p:cNvCxnSpPr>
          <p:nvPr/>
        </p:nvCxnSpPr>
        <p:spPr>
          <a:xfrm>
            <a:off x="3227837" y="5493322"/>
            <a:ext cx="10538" cy="558228"/>
          </a:xfrm>
          <a:prstGeom prst="line">
            <a:avLst/>
          </a:prstGeom>
          <a:ln w="2540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E3873858-7338-A58B-6F5F-C658A83C9887}"/>
              </a:ext>
            </a:extLst>
          </p:cNvPr>
          <p:cNvCxnSpPr>
            <a:cxnSpLocks/>
          </p:cNvCxnSpPr>
          <p:nvPr/>
        </p:nvCxnSpPr>
        <p:spPr>
          <a:xfrm flipV="1">
            <a:off x="5435049" y="5471767"/>
            <a:ext cx="0" cy="526598"/>
          </a:xfrm>
          <a:prstGeom prst="line">
            <a:avLst/>
          </a:prstGeom>
          <a:ln w="2540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FA8A806B-3EF9-654C-C26D-0CF2EA4E7568}"/>
              </a:ext>
            </a:extLst>
          </p:cNvPr>
          <p:cNvCxnSpPr>
            <a:cxnSpLocks/>
          </p:cNvCxnSpPr>
          <p:nvPr/>
        </p:nvCxnSpPr>
        <p:spPr>
          <a:xfrm flipV="1">
            <a:off x="9715502" y="5471767"/>
            <a:ext cx="0" cy="327712"/>
          </a:xfrm>
          <a:prstGeom prst="line">
            <a:avLst/>
          </a:prstGeom>
          <a:ln w="25400">
            <a:solidFill>
              <a:schemeClr val="accent1"/>
            </a:solidFill>
            <a:prstDash val="sysDot"/>
          </a:ln>
        </p:spPr>
        <p:style>
          <a:lnRef idx="1">
            <a:schemeClr val="accent1"/>
          </a:lnRef>
          <a:fillRef idx="0">
            <a:schemeClr val="accent1"/>
          </a:fillRef>
          <a:effectRef idx="0">
            <a:schemeClr val="accent1"/>
          </a:effectRef>
          <a:fontRef idx="minor">
            <a:schemeClr val="tx1"/>
          </a:fontRef>
        </p:style>
      </p:cxnSp>
      <p:sp>
        <p:nvSpPr>
          <p:cNvPr id="22" name="Oval 21">
            <a:extLst>
              <a:ext uri="{FF2B5EF4-FFF2-40B4-BE49-F238E27FC236}">
                <a16:creationId xmlns:a16="http://schemas.microsoft.com/office/drawing/2014/main" id="{C6F28FE6-C010-782E-7256-F264953F1AA7}"/>
              </a:ext>
            </a:extLst>
          </p:cNvPr>
          <p:cNvSpPr/>
          <p:nvPr/>
        </p:nvSpPr>
        <p:spPr>
          <a:xfrm>
            <a:off x="3159204" y="5984790"/>
            <a:ext cx="152396" cy="152400"/>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23" name="Oval 22">
            <a:extLst>
              <a:ext uri="{FF2B5EF4-FFF2-40B4-BE49-F238E27FC236}">
                <a16:creationId xmlns:a16="http://schemas.microsoft.com/office/drawing/2014/main" id="{FADFD927-F206-DCD2-6F86-5B639213AF8B}"/>
              </a:ext>
            </a:extLst>
          </p:cNvPr>
          <p:cNvSpPr/>
          <p:nvPr/>
        </p:nvSpPr>
        <p:spPr>
          <a:xfrm>
            <a:off x="5358851" y="5963666"/>
            <a:ext cx="152396" cy="152400"/>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24" name="Oval 23">
            <a:extLst>
              <a:ext uri="{FF2B5EF4-FFF2-40B4-BE49-F238E27FC236}">
                <a16:creationId xmlns:a16="http://schemas.microsoft.com/office/drawing/2014/main" id="{4276FFBB-4F13-1596-418C-2B26230ECF6C}"/>
              </a:ext>
            </a:extLst>
          </p:cNvPr>
          <p:cNvSpPr/>
          <p:nvPr/>
        </p:nvSpPr>
        <p:spPr>
          <a:xfrm>
            <a:off x="9639304" y="5944114"/>
            <a:ext cx="152396" cy="152400"/>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25" name="TextBox 24">
            <a:extLst>
              <a:ext uri="{FF2B5EF4-FFF2-40B4-BE49-F238E27FC236}">
                <a16:creationId xmlns:a16="http://schemas.microsoft.com/office/drawing/2014/main" id="{D1EAB23D-D6EF-4447-A20C-C7364D06EF5A}"/>
              </a:ext>
            </a:extLst>
          </p:cNvPr>
          <p:cNvSpPr txBox="1"/>
          <p:nvPr/>
        </p:nvSpPr>
        <p:spPr>
          <a:xfrm>
            <a:off x="8384792" y="4307103"/>
            <a:ext cx="2661419" cy="1323439"/>
          </a:xfrm>
          <a:prstGeom prst="rect">
            <a:avLst/>
          </a:prstGeom>
          <a:noFill/>
        </p:spPr>
        <p:txBody>
          <a:bodyPr wrap="square" rtlCol="0">
            <a:spAutoFit/>
          </a:bodyPr>
          <a:lstStyle/>
          <a:p>
            <a:r>
              <a:rPr lang="en-US" sz="1600">
                <a:solidFill>
                  <a:schemeClr val="accent1"/>
                </a:solidFill>
                <a:sym typeface="Wingdings" panose="05000000000000000000" pitchFamily="2" charset="2"/>
              </a:rPr>
              <a:t>12:00 – FFSS Deployments end. Winter Watch is cancelled.</a:t>
            </a:r>
          </a:p>
          <a:p>
            <a:r>
              <a:rPr lang="en-US" sz="1600">
                <a:solidFill>
                  <a:schemeClr val="accent1"/>
                </a:solidFill>
                <a:sym typeface="Wingdings" panose="05000000000000000000" pitchFamily="2" charset="2"/>
              </a:rPr>
              <a:t>Public notification of watch end.</a:t>
            </a:r>
            <a:endParaRPr lang="en-US" sz="1600">
              <a:solidFill>
                <a:schemeClr val="accent1"/>
              </a:solidFill>
            </a:endParaRPr>
          </a:p>
        </p:txBody>
      </p:sp>
      <p:pic>
        <p:nvPicPr>
          <p:cNvPr id="26" name="Picture 25">
            <a:extLst>
              <a:ext uri="{FF2B5EF4-FFF2-40B4-BE49-F238E27FC236}">
                <a16:creationId xmlns:a16="http://schemas.microsoft.com/office/drawing/2014/main" id="{DA768CEB-E2C9-2EAA-131E-98809440ACDD}"/>
              </a:ext>
            </a:extLst>
          </p:cNvPr>
          <p:cNvPicPr>
            <a:picLocks noChangeAspect="1"/>
          </p:cNvPicPr>
          <p:nvPr/>
        </p:nvPicPr>
        <p:blipFill>
          <a:blip r:embed="rId3"/>
          <a:stretch>
            <a:fillRect/>
          </a:stretch>
        </p:blipFill>
        <p:spPr>
          <a:xfrm>
            <a:off x="4306259" y="3457096"/>
            <a:ext cx="3579481" cy="967126"/>
          </a:xfrm>
          <a:prstGeom prst="rect">
            <a:avLst/>
          </a:prstGeom>
        </p:spPr>
      </p:pic>
      <p:sp>
        <p:nvSpPr>
          <p:cNvPr id="3" name="TextBox 2">
            <a:extLst>
              <a:ext uri="{FF2B5EF4-FFF2-40B4-BE49-F238E27FC236}">
                <a16:creationId xmlns:a16="http://schemas.microsoft.com/office/drawing/2014/main" id="{AA65688D-8DD3-790D-6802-226F4A21B9F5}"/>
              </a:ext>
            </a:extLst>
          </p:cNvPr>
          <p:cNvSpPr txBox="1"/>
          <p:nvPr/>
        </p:nvSpPr>
        <p:spPr>
          <a:xfrm>
            <a:off x="2466090" y="6366029"/>
            <a:ext cx="761747" cy="369332"/>
          </a:xfrm>
          <a:prstGeom prst="rect">
            <a:avLst/>
          </a:prstGeom>
          <a:noFill/>
        </p:spPr>
        <p:txBody>
          <a:bodyPr wrap="none" rtlCol="0">
            <a:spAutoFit/>
          </a:bodyPr>
          <a:lstStyle/>
          <a:p>
            <a:r>
              <a:rPr lang="en-US">
                <a:solidFill>
                  <a:schemeClr val="accent1"/>
                </a:solidFill>
              </a:rPr>
              <a:t>01/23</a:t>
            </a:r>
          </a:p>
        </p:txBody>
      </p:sp>
      <p:sp>
        <p:nvSpPr>
          <p:cNvPr id="5" name="TextBox 4">
            <a:extLst>
              <a:ext uri="{FF2B5EF4-FFF2-40B4-BE49-F238E27FC236}">
                <a16:creationId xmlns:a16="http://schemas.microsoft.com/office/drawing/2014/main" id="{0C7E633D-2510-3343-4F74-6DEF5DAF59F9}"/>
              </a:ext>
            </a:extLst>
          </p:cNvPr>
          <p:cNvSpPr txBox="1"/>
          <p:nvPr/>
        </p:nvSpPr>
        <p:spPr>
          <a:xfrm>
            <a:off x="4135872" y="6366029"/>
            <a:ext cx="761747" cy="369332"/>
          </a:xfrm>
          <a:prstGeom prst="rect">
            <a:avLst/>
          </a:prstGeom>
          <a:noFill/>
        </p:spPr>
        <p:txBody>
          <a:bodyPr wrap="none" rtlCol="0">
            <a:spAutoFit/>
          </a:bodyPr>
          <a:lstStyle/>
          <a:p>
            <a:r>
              <a:rPr lang="en-US">
                <a:solidFill>
                  <a:schemeClr val="accent1"/>
                </a:solidFill>
              </a:rPr>
              <a:t>01/24</a:t>
            </a:r>
          </a:p>
        </p:txBody>
      </p:sp>
      <p:sp>
        <p:nvSpPr>
          <p:cNvPr id="6" name="TextBox 5">
            <a:extLst>
              <a:ext uri="{FF2B5EF4-FFF2-40B4-BE49-F238E27FC236}">
                <a16:creationId xmlns:a16="http://schemas.microsoft.com/office/drawing/2014/main" id="{05400857-0C6C-58A3-E2E0-76A4BB875BC5}"/>
              </a:ext>
            </a:extLst>
          </p:cNvPr>
          <p:cNvSpPr txBox="1"/>
          <p:nvPr/>
        </p:nvSpPr>
        <p:spPr>
          <a:xfrm>
            <a:off x="5895090" y="6359933"/>
            <a:ext cx="761747" cy="369332"/>
          </a:xfrm>
          <a:prstGeom prst="rect">
            <a:avLst/>
          </a:prstGeom>
          <a:noFill/>
        </p:spPr>
        <p:txBody>
          <a:bodyPr wrap="none" rtlCol="0">
            <a:spAutoFit/>
          </a:bodyPr>
          <a:lstStyle/>
          <a:p>
            <a:r>
              <a:rPr lang="en-US">
                <a:solidFill>
                  <a:schemeClr val="accent1"/>
                </a:solidFill>
              </a:rPr>
              <a:t>01/25</a:t>
            </a:r>
          </a:p>
        </p:txBody>
      </p:sp>
      <p:sp>
        <p:nvSpPr>
          <p:cNvPr id="7" name="TextBox 6">
            <a:extLst>
              <a:ext uri="{FF2B5EF4-FFF2-40B4-BE49-F238E27FC236}">
                <a16:creationId xmlns:a16="http://schemas.microsoft.com/office/drawing/2014/main" id="{1D708340-3B2C-8167-7573-61363940BC25}"/>
              </a:ext>
            </a:extLst>
          </p:cNvPr>
          <p:cNvSpPr txBox="1"/>
          <p:nvPr/>
        </p:nvSpPr>
        <p:spPr>
          <a:xfrm>
            <a:off x="7609587" y="6364358"/>
            <a:ext cx="761747" cy="369332"/>
          </a:xfrm>
          <a:prstGeom prst="rect">
            <a:avLst/>
          </a:prstGeom>
          <a:noFill/>
        </p:spPr>
        <p:txBody>
          <a:bodyPr wrap="none" rtlCol="0">
            <a:spAutoFit/>
          </a:bodyPr>
          <a:lstStyle/>
          <a:p>
            <a:r>
              <a:rPr lang="en-US">
                <a:solidFill>
                  <a:schemeClr val="accent1"/>
                </a:solidFill>
              </a:rPr>
              <a:t>01/26</a:t>
            </a:r>
          </a:p>
        </p:txBody>
      </p:sp>
      <p:sp>
        <p:nvSpPr>
          <p:cNvPr id="8" name="TextBox 7">
            <a:extLst>
              <a:ext uri="{FF2B5EF4-FFF2-40B4-BE49-F238E27FC236}">
                <a16:creationId xmlns:a16="http://schemas.microsoft.com/office/drawing/2014/main" id="{EDFB21CB-9945-62CA-CBF5-C62E87843DE3}"/>
              </a:ext>
            </a:extLst>
          </p:cNvPr>
          <p:cNvSpPr txBox="1"/>
          <p:nvPr/>
        </p:nvSpPr>
        <p:spPr>
          <a:xfrm>
            <a:off x="9283326" y="6366029"/>
            <a:ext cx="761747" cy="369332"/>
          </a:xfrm>
          <a:prstGeom prst="rect">
            <a:avLst/>
          </a:prstGeom>
          <a:noFill/>
        </p:spPr>
        <p:txBody>
          <a:bodyPr wrap="none" rtlCol="0">
            <a:spAutoFit/>
          </a:bodyPr>
          <a:lstStyle/>
          <a:p>
            <a:r>
              <a:rPr lang="en-US">
                <a:solidFill>
                  <a:schemeClr val="accent1"/>
                </a:solidFill>
              </a:rPr>
              <a:t>01/27</a:t>
            </a:r>
          </a:p>
        </p:txBody>
      </p:sp>
    </p:spTree>
    <p:extLst>
      <p:ext uri="{BB962C8B-B14F-4D97-AF65-F5344CB8AC3E}">
        <p14:creationId xmlns:p14="http://schemas.microsoft.com/office/powerpoint/2010/main" val="38924486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BEFDD4C-2255-C7D5-2991-41521A75BFC3}"/>
              </a:ext>
            </a:extLst>
          </p:cNvPr>
          <p:cNvSpPr>
            <a:spLocks noGrp="1"/>
          </p:cNvSpPr>
          <p:nvPr>
            <p:ph type="sldNum" sz="quarter" idx="12"/>
          </p:nvPr>
        </p:nvSpPr>
        <p:spPr/>
        <p:txBody>
          <a:bodyPr/>
          <a:lstStyle/>
          <a:p>
            <a:fld id="{BCDE79FB-97BA-492B-8D57-F1373F9ADA95}" type="slidenum">
              <a:rPr lang="en-US" smtClean="0"/>
              <a:t>4</a:t>
            </a:fld>
            <a:endParaRPr lang="en-US"/>
          </a:p>
        </p:txBody>
      </p:sp>
      <p:sp>
        <p:nvSpPr>
          <p:cNvPr id="4" name="Title 3">
            <a:extLst>
              <a:ext uri="{FF2B5EF4-FFF2-40B4-BE49-F238E27FC236}">
                <a16:creationId xmlns:a16="http://schemas.microsoft.com/office/drawing/2014/main" id="{82CEE743-FAC8-4536-6D1F-9DA259116DB4}"/>
              </a:ext>
            </a:extLst>
          </p:cNvPr>
          <p:cNvSpPr>
            <a:spLocks noGrp="1"/>
          </p:cNvSpPr>
          <p:nvPr>
            <p:ph type="title"/>
          </p:nvPr>
        </p:nvSpPr>
        <p:spPr/>
        <p:txBody>
          <a:bodyPr/>
          <a:lstStyle/>
          <a:p>
            <a:r>
              <a:rPr lang="en-US"/>
              <a:t>Summary of FFSS Deployments</a:t>
            </a:r>
          </a:p>
        </p:txBody>
      </p:sp>
      <p:graphicFrame>
        <p:nvGraphicFramePr>
          <p:cNvPr id="9" name="Table 8">
            <a:extLst>
              <a:ext uri="{FF2B5EF4-FFF2-40B4-BE49-F238E27FC236}">
                <a16:creationId xmlns:a16="http://schemas.microsoft.com/office/drawing/2014/main" id="{1CE40717-8AD7-693C-8CAB-090F6F77DA66}"/>
              </a:ext>
            </a:extLst>
          </p:cNvPr>
          <p:cNvGraphicFramePr>
            <a:graphicFrameLocks noGrp="1"/>
          </p:cNvGraphicFramePr>
          <p:nvPr>
            <p:extLst>
              <p:ext uri="{D42A27DB-BD31-4B8C-83A1-F6EECF244321}">
                <p14:modId xmlns:p14="http://schemas.microsoft.com/office/powerpoint/2010/main" val="354952224"/>
              </p:ext>
            </p:extLst>
          </p:nvPr>
        </p:nvGraphicFramePr>
        <p:xfrm>
          <a:off x="2471737" y="943973"/>
          <a:ext cx="7248525" cy="1087565"/>
        </p:xfrm>
        <a:graphic>
          <a:graphicData uri="http://schemas.openxmlformats.org/drawingml/2006/table">
            <a:tbl>
              <a:tblPr/>
              <a:tblGrid>
                <a:gridCol w="1647825">
                  <a:extLst>
                    <a:ext uri="{9D8B030D-6E8A-4147-A177-3AD203B41FA5}">
                      <a16:colId xmlns:a16="http://schemas.microsoft.com/office/drawing/2014/main" val="944353873"/>
                    </a:ext>
                  </a:extLst>
                </a:gridCol>
                <a:gridCol w="1981200">
                  <a:extLst>
                    <a:ext uri="{9D8B030D-6E8A-4147-A177-3AD203B41FA5}">
                      <a16:colId xmlns:a16="http://schemas.microsoft.com/office/drawing/2014/main" val="3223761657"/>
                    </a:ext>
                  </a:extLst>
                </a:gridCol>
                <a:gridCol w="1809750">
                  <a:extLst>
                    <a:ext uri="{9D8B030D-6E8A-4147-A177-3AD203B41FA5}">
                      <a16:colId xmlns:a16="http://schemas.microsoft.com/office/drawing/2014/main" val="712559556"/>
                    </a:ext>
                  </a:extLst>
                </a:gridCol>
                <a:gridCol w="1809750">
                  <a:extLst>
                    <a:ext uri="{9D8B030D-6E8A-4147-A177-3AD203B41FA5}">
                      <a16:colId xmlns:a16="http://schemas.microsoft.com/office/drawing/2014/main" val="4070442363"/>
                    </a:ext>
                  </a:extLst>
                </a:gridCol>
              </a:tblGrid>
              <a:tr h="361950">
                <a:tc>
                  <a:txBody>
                    <a:bodyPr/>
                    <a:lstStyle/>
                    <a:p>
                      <a:pPr algn="ctr" fontAlgn="base">
                        <a:lnSpc>
                          <a:spcPts val="1650"/>
                        </a:lnSpc>
                      </a:pPr>
                      <a:r>
                        <a:rPr lang="en-US" sz="1400" b="1" i="0">
                          <a:solidFill>
                            <a:srgbClr val="FFFFFF"/>
                          </a:solidFill>
                          <a:effectLst/>
                          <a:latin typeface="Arial" panose="020B0604020202020204" pitchFamily="34" charset="0"/>
                        </a:rPr>
                        <a:t>Resources </a:t>
                      </a:r>
                    </a:p>
                    <a:p>
                      <a:pPr algn="ctr" fontAlgn="base">
                        <a:lnSpc>
                          <a:spcPts val="1650"/>
                        </a:lnSpc>
                      </a:pPr>
                      <a:r>
                        <a:rPr lang="en-US" sz="1400" b="1" i="0">
                          <a:solidFill>
                            <a:srgbClr val="FFFFFF"/>
                          </a:solidFill>
                          <a:effectLst/>
                          <a:latin typeface="Arial" panose="020B0604020202020204" pitchFamily="34" charset="0"/>
                        </a:rPr>
                        <a:t>Deployed​</a:t>
                      </a:r>
                      <a:endParaRPr lang="en-US" b="1" i="0">
                        <a:solidFill>
                          <a:srgbClr val="FFFFFF"/>
                        </a:solidFill>
                        <a:effectLst/>
                      </a:endParaRPr>
                    </a:p>
                  </a:txBody>
                  <a:tcPr>
                    <a:lnL w="10630" cap="flat" cmpd="sng" algn="ctr">
                      <a:solidFill>
                        <a:srgbClr val="FFFFFF"/>
                      </a:solidFill>
                      <a:prstDash val="solid"/>
                      <a:round/>
                      <a:headEnd type="none" w="med" len="med"/>
                      <a:tailEnd type="none" w="med" len="med"/>
                    </a:lnL>
                    <a:lnR w="10630" cap="flat" cmpd="sng" algn="ctr">
                      <a:solidFill>
                        <a:srgbClr val="FFFFFF"/>
                      </a:solidFill>
                      <a:prstDash val="solid"/>
                      <a:round/>
                      <a:headEnd type="none" w="med" len="med"/>
                      <a:tailEnd type="none" w="med" len="med"/>
                    </a:lnR>
                    <a:lnT w="10630" cap="flat" cmpd="sng" algn="ctr">
                      <a:solidFill>
                        <a:srgbClr val="FFFFFF"/>
                      </a:solidFill>
                      <a:prstDash val="solid"/>
                      <a:round/>
                      <a:headEnd type="none" w="med" len="med"/>
                      <a:tailEnd type="none" w="med" len="med"/>
                    </a:lnT>
                    <a:lnB w="31890" cap="flat" cmpd="sng" algn="ctr">
                      <a:solidFill>
                        <a:srgbClr val="FFFFFF"/>
                      </a:solidFill>
                      <a:prstDash val="solid"/>
                      <a:round/>
                      <a:headEnd type="none" w="med" len="med"/>
                      <a:tailEnd type="none" w="med" len="med"/>
                    </a:lnB>
                    <a:solidFill>
                      <a:srgbClr val="1F8B9D"/>
                    </a:solidFill>
                  </a:tcPr>
                </a:tc>
                <a:tc>
                  <a:txBody>
                    <a:bodyPr/>
                    <a:lstStyle/>
                    <a:p>
                      <a:pPr algn="ctr" fontAlgn="base">
                        <a:lnSpc>
                          <a:spcPts val="1650"/>
                        </a:lnSpc>
                      </a:pPr>
                      <a:r>
                        <a:rPr lang="en-US" sz="1400" b="1" i="0">
                          <a:solidFill>
                            <a:srgbClr val="FFFFFF"/>
                          </a:solidFill>
                          <a:effectLst/>
                          <a:latin typeface="Arial" panose="020B0604020202020204" pitchFamily="34" charset="0"/>
                        </a:rPr>
                        <a:t>Maximum FFSS Capacity Obligation​</a:t>
                      </a:r>
                      <a:endParaRPr lang="en-US" b="1" i="0">
                        <a:solidFill>
                          <a:srgbClr val="FFFFFF"/>
                        </a:solidFill>
                        <a:effectLst/>
                      </a:endParaRPr>
                    </a:p>
                  </a:txBody>
                  <a:tcPr>
                    <a:lnL w="10630" cap="flat" cmpd="sng" algn="ctr">
                      <a:solidFill>
                        <a:srgbClr val="FFFFFF"/>
                      </a:solidFill>
                      <a:prstDash val="solid"/>
                      <a:round/>
                      <a:headEnd type="none" w="med" len="med"/>
                      <a:tailEnd type="none" w="med" len="med"/>
                    </a:lnL>
                    <a:lnR w="10630" cap="flat" cmpd="sng" algn="ctr">
                      <a:solidFill>
                        <a:srgbClr val="FFFFFF"/>
                      </a:solidFill>
                      <a:prstDash val="solid"/>
                      <a:round/>
                      <a:headEnd type="none" w="med" len="med"/>
                      <a:tailEnd type="none" w="med" len="med"/>
                    </a:lnR>
                    <a:lnT w="10630" cap="flat" cmpd="sng" algn="ctr">
                      <a:solidFill>
                        <a:srgbClr val="FFFFFF"/>
                      </a:solidFill>
                      <a:prstDash val="solid"/>
                      <a:round/>
                      <a:headEnd type="none" w="med" len="med"/>
                      <a:tailEnd type="none" w="med" len="med"/>
                    </a:lnT>
                    <a:lnB w="31890" cap="flat" cmpd="sng" algn="ctr">
                      <a:solidFill>
                        <a:srgbClr val="FFFFFF"/>
                      </a:solidFill>
                      <a:prstDash val="solid"/>
                      <a:round/>
                      <a:headEnd type="none" w="med" len="med"/>
                      <a:tailEnd type="none" w="med" len="med"/>
                    </a:lnB>
                    <a:solidFill>
                      <a:srgbClr val="1F8B9D"/>
                    </a:solidFill>
                  </a:tcPr>
                </a:tc>
                <a:tc>
                  <a:txBody>
                    <a:bodyPr/>
                    <a:lstStyle/>
                    <a:p>
                      <a:pPr algn="ctr" fontAlgn="base">
                        <a:lnSpc>
                          <a:spcPts val="1650"/>
                        </a:lnSpc>
                      </a:pPr>
                      <a:r>
                        <a:rPr lang="en-US" sz="1400" b="1" i="0" dirty="0">
                          <a:solidFill>
                            <a:srgbClr val="FFFFFF"/>
                          </a:solidFill>
                          <a:effectLst/>
                          <a:latin typeface="Arial" panose="020B0604020202020204" pitchFamily="34" charset="0"/>
                        </a:rPr>
                        <a:t>Maximum Total HSL​</a:t>
                      </a:r>
                      <a:endParaRPr lang="en-US" b="1" i="0" dirty="0">
                        <a:solidFill>
                          <a:srgbClr val="FFFFFF"/>
                        </a:solidFill>
                        <a:effectLst/>
                      </a:endParaRPr>
                    </a:p>
                  </a:txBody>
                  <a:tcPr>
                    <a:lnL w="10630" cap="flat" cmpd="sng" algn="ctr">
                      <a:solidFill>
                        <a:srgbClr val="FFFFFF"/>
                      </a:solidFill>
                      <a:prstDash val="solid"/>
                      <a:round/>
                      <a:headEnd type="none" w="med" len="med"/>
                      <a:tailEnd type="none" w="med" len="med"/>
                    </a:lnL>
                    <a:lnR w="10630" cap="flat" cmpd="sng" algn="ctr">
                      <a:solidFill>
                        <a:srgbClr val="FFFFFF"/>
                      </a:solidFill>
                      <a:prstDash val="solid"/>
                      <a:round/>
                      <a:headEnd type="none" w="med" len="med"/>
                      <a:tailEnd type="none" w="med" len="med"/>
                    </a:lnR>
                    <a:lnT w="10630" cap="flat" cmpd="sng" algn="ctr">
                      <a:solidFill>
                        <a:srgbClr val="FFFFFF"/>
                      </a:solidFill>
                      <a:prstDash val="solid"/>
                      <a:round/>
                      <a:headEnd type="none" w="med" len="med"/>
                      <a:tailEnd type="none" w="med" len="med"/>
                    </a:lnT>
                    <a:lnB w="31890" cap="flat" cmpd="sng" algn="ctr">
                      <a:solidFill>
                        <a:srgbClr val="FFFFFF"/>
                      </a:solidFill>
                      <a:prstDash val="solid"/>
                      <a:round/>
                      <a:headEnd type="none" w="med" len="med"/>
                      <a:tailEnd type="none" w="med" len="med"/>
                    </a:lnB>
                    <a:solidFill>
                      <a:srgbClr val="1F8B9D"/>
                    </a:solidFill>
                  </a:tcPr>
                </a:tc>
                <a:tc>
                  <a:txBody>
                    <a:bodyPr/>
                    <a:lstStyle/>
                    <a:p>
                      <a:pPr algn="ctr" fontAlgn="base">
                        <a:lnSpc>
                          <a:spcPts val="1650"/>
                        </a:lnSpc>
                      </a:pPr>
                      <a:r>
                        <a:rPr lang="en-US" sz="1400" b="1" i="0">
                          <a:solidFill>
                            <a:srgbClr val="FFFFFF"/>
                          </a:solidFill>
                          <a:effectLst/>
                          <a:latin typeface="Arial" panose="020B0604020202020204" pitchFamily="34" charset="0"/>
                        </a:rPr>
                        <a:t>Maximum Total Base Point​</a:t>
                      </a:r>
                      <a:endParaRPr lang="en-US" b="1" i="0">
                        <a:solidFill>
                          <a:srgbClr val="FFFFFF"/>
                        </a:solidFill>
                        <a:effectLst/>
                      </a:endParaRPr>
                    </a:p>
                  </a:txBody>
                  <a:tcPr>
                    <a:lnL w="10630" cap="flat" cmpd="sng" algn="ctr">
                      <a:solidFill>
                        <a:srgbClr val="FFFFFF"/>
                      </a:solidFill>
                      <a:prstDash val="solid"/>
                      <a:round/>
                      <a:headEnd type="none" w="med" len="med"/>
                      <a:tailEnd type="none" w="med" len="med"/>
                    </a:lnL>
                    <a:lnR w="10630" cap="flat" cmpd="sng" algn="ctr">
                      <a:solidFill>
                        <a:srgbClr val="FFFFFF"/>
                      </a:solidFill>
                      <a:prstDash val="solid"/>
                      <a:round/>
                      <a:headEnd type="none" w="med" len="med"/>
                      <a:tailEnd type="none" w="med" len="med"/>
                    </a:lnR>
                    <a:lnT w="10630" cap="flat" cmpd="sng" algn="ctr">
                      <a:solidFill>
                        <a:srgbClr val="FFFFFF"/>
                      </a:solidFill>
                      <a:prstDash val="solid"/>
                      <a:round/>
                      <a:headEnd type="none" w="med" len="med"/>
                      <a:tailEnd type="none" w="med" len="med"/>
                    </a:lnT>
                    <a:lnB w="31890" cap="flat" cmpd="sng" algn="ctr">
                      <a:solidFill>
                        <a:srgbClr val="FFFFFF"/>
                      </a:solidFill>
                      <a:prstDash val="solid"/>
                      <a:round/>
                      <a:headEnd type="none" w="med" len="med"/>
                      <a:tailEnd type="none" w="med" len="med"/>
                    </a:lnB>
                    <a:solidFill>
                      <a:srgbClr val="1F8B9D"/>
                    </a:solidFill>
                  </a:tcPr>
                </a:tc>
                <a:extLst>
                  <a:ext uri="{0D108BD9-81ED-4DB2-BD59-A6C34878D82A}">
                    <a16:rowId xmlns:a16="http://schemas.microsoft.com/office/drawing/2014/main" val="3401507650"/>
                  </a:ext>
                </a:extLst>
              </a:tr>
              <a:tr h="361950">
                <a:tc>
                  <a:txBody>
                    <a:bodyPr/>
                    <a:lstStyle/>
                    <a:p>
                      <a:pPr algn="ctr" fontAlgn="base">
                        <a:lnSpc>
                          <a:spcPts val="1650"/>
                        </a:lnSpc>
                      </a:pPr>
                      <a:r>
                        <a:rPr lang="en-US" sz="1400" b="1" i="0">
                          <a:solidFill>
                            <a:srgbClr val="2D3338"/>
                          </a:solidFill>
                          <a:effectLst/>
                          <a:latin typeface="Arial" panose="020B0604020202020204" pitchFamily="34" charset="0"/>
                        </a:rPr>
                        <a:t>5</a:t>
                      </a:r>
                      <a:endParaRPr lang="en-US" b="1" i="0">
                        <a:solidFill>
                          <a:srgbClr val="2D3338"/>
                        </a:solidFill>
                        <a:effectLst/>
                      </a:endParaRPr>
                    </a:p>
                  </a:txBody>
                  <a:tcPr>
                    <a:lnL w="10630" cap="flat" cmpd="sng" algn="ctr">
                      <a:solidFill>
                        <a:srgbClr val="FFFFFF"/>
                      </a:solidFill>
                      <a:prstDash val="solid"/>
                      <a:round/>
                      <a:headEnd type="none" w="med" len="med"/>
                      <a:tailEnd type="none" w="med" len="med"/>
                    </a:lnL>
                    <a:lnR w="10630" cap="flat" cmpd="sng" algn="ctr">
                      <a:solidFill>
                        <a:srgbClr val="FFFFFF"/>
                      </a:solidFill>
                      <a:prstDash val="solid"/>
                      <a:round/>
                      <a:headEnd type="none" w="med" len="med"/>
                      <a:tailEnd type="none" w="med" len="med"/>
                    </a:lnR>
                    <a:lnT w="31890" cap="flat" cmpd="sng" algn="ctr">
                      <a:solidFill>
                        <a:srgbClr val="FFFFFF"/>
                      </a:solidFill>
                      <a:prstDash val="solid"/>
                      <a:round/>
                      <a:headEnd type="none" w="med" len="med"/>
                      <a:tailEnd type="none" w="med" len="med"/>
                    </a:lnT>
                    <a:lnB w="10630" cap="flat" cmpd="sng" algn="ctr">
                      <a:solidFill>
                        <a:srgbClr val="FFFFFF"/>
                      </a:solidFill>
                      <a:prstDash val="solid"/>
                      <a:round/>
                      <a:headEnd type="none" w="med" len="med"/>
                      <a:tailEnd type="none" w="med" len="med"/>
                    </a:lnB>
                    <a:solidFill>
                      <a:srgbClr val="CCDADF"/>
                    </a:solidFill>
                  </a:tcPr>
                </a:tc>
                <a:tc>
                  <a:txBody>
                    <a:bodyPr/>
                    <a:lstStyle/>
                    <a:p>
                      <a:pPr algn="ctr" fontAlgn="base">
                        <a:lnSpc>
                          <a:spcPts val="1650"/>
                        </a:lnSpc>
                      </a:pPr>
                      <a:r>
                        <a:rPr lang="en-US" sz="1400" b="1" i="0" dirty="0">
                          <a:solidFill>
                            <a:srgbClr val="2D3338"/>
                          </a:solidFill>
                          <a:effectLst/>
                          <a:latin typeface="Arial"/>
                        </a:rPr>
                        <a:t>650 MW​</a:t>
                      </a:r>
                      <a:endParaRPr lang="en-US" b="1" i="0" dirty="0">
                        <a:solidFill>
                          <a:srgbClr val="2D3338"/>
                        </a:solidFill>
                        <a:effectLst/>
                        <a:latin typeface="Arial"/>
                      </a:endParaRPr>
                    </a:p>
                  </a:txBody>
                  <a:tcPr>
                    <a:lnL w="10630" cap="flat" cmpd="sng" algn="ctr">
                      <a:solidFill>
                        <a:srgbClr val="FFFFFF"/>
                      </a:solidFill>
                      <a:prstDash val="solid"/>
                      <a:round/>
                      <a:headEnd type="none" w="med" len="med"/>
                      <a:tailEnd type="none" w="med" len="med"/>
                    </a:lnL>
                    <a:lnR w="10630" cap="flat" cmpd="sng" algn="ctr">
                      <a:solidFill>
                        <a:srgbClr val="FFFFFF"/>
                      </a:solidFill>
                      <a:prstDash val="solid"/>
                      <a:round/>
                      <a:headEnd type="none" w="med" len="med"/>
                      <a:tailEnd type="none" w="med" len="med"/>
                    </a:lnR>
                    <a:lnT w="31890" cap="flat" cmpd="sng" algn="ctr">
                      <a:solidFill>
                        <a:srgbClr val="FFFFFF"/>
                      </a:solidFill>
                      <a:prstDash val="solid"/>
                      <a:round/>
                      <a:headEnd type="none" w="med" len="med"/>
                      <a:tailEnd type="none" w="med" len="med"/>
                    </a:lnT>
                    <a:lnB w="10630" cap="flat" cmpd="sng" algn="ctr">
                      <a:solidFill>
                        <a:srgbClr val="FFFFFF"/>
                      </a:solidFill>
                      <a:prstDash val="solid"/>
                      <a:round/>
                      <a:headEnd type="none" w="med" len="med"/>
                      <a:tailEnd type="none" w="med" len="med"/>
                    </a:lnB>
                    <a:solidFill>
                      <a:srgbClr val="CCDADF"/>
                    </a:solidFill>
                  </a:tcPr>
                </a:tc>
                <a:tc>
                  <a:txBody>
                    <a:bodyPr/>
                    <a:lstStyle/>
                    <a:p>
                      <a:pPr algn="ctr" fontAlgn="base">
                        <a:lnSpc>
                          <a:spcPts val="1650"/>
                        </a:lnSpc>
                      </a:pPr>
                      <a:r>
                        <a:rPr lang="en-US" sz="1400" b="1" i="0">
                          <a:solidFill>
                            <a:srgbClr val="2D3338"/>
                          </a:solidFill>
                          <a:effectLst/>
                          <a:latin typeface="Arial"/>
                        </a:rPr>
                        <a:t>827 MW​</a:t>
                      </a:r>
                      <a:endParaRPr lang="en-US" b="1" i="0">
                        <a:solidFill>
                          <a:srgbClr val="2D3338"/>
                        </a:solidFill>
                        <a:effectLst/>
                        <a:latin typeface="Arial"/>
                      </a:endParaRPr>
                    </a:p>
                  </a:txBody>
                  <a:tcPr>
                    <a:lnL w="10630" cap="flat" cmpd="sng" algn="ctr">
                      <a:solidFill>
                        <a:srgbClr val="FFFFFF"/>
                      </a:solidFill>
                      <a:prstDash val="solid"/>
                      <a:round/>
                      <a:headEnd type="none" w="med" len="med"/>
                      <a:tailEnd type="none" w="med" len="med"/>
                    </a:lnL>
                    <a:lnR w="10630" cap="flat" cmpd="sng" algn="ctr">
                      <a:solidFill>
                        <a:srgbClr val="FFFFFF"/>
                      </a:solidFill>
                      <a:prstDash val="solid"/>
                      <a:round/>
                      <a:headEnd type="none" w="med" len="med"/>
                      <a:tailEnd type="none" w="med" len="med"/>
                    </a:lnR>
                    <a:lnT w="31890" cap="flat" cmpd="sng" algn="ctr">
                      <a:solidFill>
                        <a:srgbClr val="FFFFFF"/>
                      </a:solidFill>
                      <a:prstDash val="solid"/>
                      <a:round/>
                      <a:headEnd type="none" w="med" len="med"/>
                      <a:tailEnd type="none" w="med" len="med"/>
                    </a:lnT>
                    <a:lnB w="10630" cap="flat" cmpd="sng" algn="ctr">
                      <a:solidFill>
                        <a:srgbClr val="FFFFFF"/>
                      </a:solidFill>
                      <a:prstDash val="solid"/>
                      <a:round/>
                      <a:headEnd type="none" w="med" len="med"/>
                      <a:tailEnd type="none" w="med" len="med"/>
                    </a:lnB>
                    <a:solidFill>
                      <a:srgbClr val="CCDADF"/>
                    </a:solidFill>
                  </a:tcPr>
                </a:tc>
                <a:tc>
                  <a:txBody>
                    <a:bodyPr/>
                    <a:lstStyle/>
                    <a:p>
                      <a:pPr algn="ctr" fontAlgn="base">
                        <a:lnSpc>
                          <a:spcPts val="1650"/>
                        </a:lnSpc>
                      </a:pPr>
                      <a:r>
                        <a:rPr lang="en-US" sz="1400" b="1" i="0" dirty="0">
                          <a:solidFill>
                            <a:srgbClr val="2D3338"/>
                          </a:solidFill>
                          <a:effectLst/>
                          <a:latin typeface="Arial"/>
                        </a:rPr>
                        <a:t>681 MW​</a:t>
                      </a:r>
                      <a:endParaRPr lang="en-US" b="1" i="0" dirty="0">
                        <a:solidFill>
                          <a:srgbClr val="2D3338"/>
                        </a:solidFill>
                        <a:effectLst/>
                        <a:latin typeface="Arial"/>
                      </a:endParaRPr>
                    </a:p>
                  </a:txBody>
                  <a:tcPr>
                    <a:lnL w="10630" cap="flat" cmpd="sng" algn="ctr">
                      <a:solidFill>
                        <a:srgbClr val="FFFFFF"/>
                      </a:solidFill>
                      <a:prstDash val="solid"/>
                      <a:round/>
                      <a:headEnd type="none" w="med" len="med"/>
                      <a:tailEnd type="none" w="med" len="med"/>
                    </a:lnL>
                    <a:lnR w="10630" cap="flat" cmpd="sng" algn="ctr">
                      <a:solidFill>
                        <a:srgbClr val="FFFFFF"/>
                      </a:solidFill>
                      <a:prstDash val="solid"/>
                      <a:round/>
                      <a:headEnd type="none" w="med" len="med"/>
                      <a:tailEnd type="none" w="med" len="med"/>
                    </a:lnR>
                    <a:lnT w="31890" cap="flat" cmpd="sng" algn="ctr">
                      <a:solidFill>
                        <a:srgbClr val="FFFFFF"/>
                      </a:solidFill>
                      <a:prstDash val="solid"/>
                      <a:round/>
                      <a:headEnd type="none" w="med" len="med"/>
                      <a:tailEnd type="none" w="med" len="med"/>
                    </a:lnT>
                    <a:lnB w="10630" cap="flat" cmpd="sng" algn="ctr">
                      <a:solidFill>
                        <a:srgbClr val="FFFFFF"/>
                      </a:solidFill>
                      <a:prstDash val="solid"/>
                      <a:round/>
                      <a:headEnd type="none" w="med" len="med"/>
                      <a:tailEnd type="none" w="med" len="med"/>
                    </a:lnB>
                    <a:solidFill>
                      <a:srgbClr val="CCDADF"/>
                    </a:solidFill>
                  </a:tcPr>
                </a:tc>
                <a:extLst>
                  <a:ext uri="{0D108BD9-81ED-4DB2-BD59-A6C34878D82A}">
                    <a16:rowId xmlns:a16="http://schemas.microsoft.com/office/drawing/2014/main" val="612431154"/>
                  </a:ext>
                </a:extLst>
              </a:tr>
            </a:tbl>
          </a:graphicData>
        </a:graphic>
      </p:graphicFrame>
      <p:pic>
        <p:nvPicPr>
          <p:cNvPr id="1026" name="Picture 2">
            <a:extLst>
              <a:ext uri="{FF2B5EF4-FFF2-40B4-BE49-F238E27FC236}">
                <a16:creationId xmlns:a16="http://schemas.microsoft.com/office/drawing/2014/main" id="{9CE7CA19-7466-A2D2-AA80-5AF5C9C9751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8964" y="2569955"/>
            <a:ext cx="7524750" cy="3714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86210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E4E5E3-1430-45E8-C88A-57CA745DBC54}"/>
              </a:ext>
            </a:extLst>
          </p:cNvPr>
          <p:cNvSpPr>
            <a:spLocks noGrp="1"/>
          </p:cNvSpPr>
          <p:nvPr>
            <p:ph type="title"/>
          </p:nvPr>
        </p:nvSpPr>
        <p:spPr/>
        <p:txBody>
          <a:bodyPr/>
          <a:lstStyle/>
          <a:p>
            <a:r>
              <a:rPr lang="en-US"/>
              <a:t>Deployment Details</a:t>
            </a:r>
          </a:p>
        </p:txBody>
      </p:sp>
      <p:sp>
        <p:nvSpPr>
          <p:cNvPr id="5" name="Slide Number Placeholder 4">
            <a:extLst>
              <a:ext uri="{FF2B5EF4-FFF2-40B4-BE49-F238E27FC236}">
                <a16:creationId xmlns:a16="http://schemas.microsoft.com/office/drawing/2014/main" id="{E7FADC8A-D447-117F-D303-BD0B496D7892}"/>
              </a:ext>
            </a:extLst>
          </p:cNvPr>
          <p:cNvSpPr>
            <a:spLocks noGrp="1"/>
          </p:cNvSpPr>
          <p:nvPr>
            <p:ph type="sldNum" sz="quarter" idx="12"/>
          </p:nvPr>
        </p:nvSpPr>
        <p:spPr/>
        <p:txBody>
          <a:bodyPr/>
          <a:lstStyle/>
          <a:p>
            <a:fld id="{BCDE79FB-97BA-492B-8D57-F1373F9ADA95}" type="slidenum">
              <a:rPr lang="en-US" smtClean="0"/>
              <a:t>5</a:t>
            </a:fld>
            <a:endParaRPr lang="en-US"/>
          </a:p>
        </p:txBody>
      </p:sp>
      <p:graphicFrame>
        <p:nvGraphicFramePr>
          <p:cNvPr id="6" name="Table 5">
            <a:extLst>
              <a:ext uri="{FF2B5EF4-FFF2-40B4-BE49-F238E27FC236}">
                <a16:creationId xmlns:a16="http://schemas.microsoft.com/office/drawing/2014/main" id="{5B8BF1B6-C4F1-4706-6272-451E537A4DC1}"/>
              </a:ext>
            </a:extLst>
          </p:cNvPr>
          <p:cNvGraphicFramePr>
            <a:graphicFrameLocks noGrp="1"/>
          </p:cNvGraphicFramePr>
          <p:nvPr>
            <p:extLst>
              <p:ext uri="{D42A27DB-BD31-4B8C-83A1-F6EECF244321}">
                <p14:modId xmlns:p14="http://schemas.microsoft.com/office/powerpoint/2010/main" val="3427974568"/>
              </p:ext>
            </p:extLst>
          </p:nvPr>
        </p:nvGraphicFramePr>
        <p:xfrm>
          <a:off x="2548076" y="1565786"/>
          <a:ext cx="7095846" cy="2217173"/>
        </p:xfrm>
        <a:graphic>
          <a:graphicData uri="http://schemas.openxmlformats.org/drawingml/2006/table">
            <a:tbl>
              <a:tblPr/>
              <a:tblGrid>
                <a:gridCol w="1501409">
                  <a:extLst>
                    <a:ext uri="{9D8B030D-6E8A-4147-A177-3AD203B41FA5}">
                      <a16:colId xmlns:a16="http://schemas.microsoft.com/office/drawing/2014/main" val="3120755333"/>
                    </a:ext>
                  </a:extLst>
                </a:gridCol>
                <a:gridCol w="1599380">
                  <a:extLst>
                    <a:ext uri="{9D8B030D-6E8A-4147-A177-3AD203B41FA5}">
                      <a16:colId xmlns:a16="http://schemas.microsoft.com/office/drawing/2014/main" val="3758119861"/>
                    </a:ext>
                  </a:extLst>
                </a:gridCol>
                <a:gridCol w="1688105">
                  <a:extLst>
                    <a:ext uri="{9D8B030D-6E8A-4147-A177-3AD203B41FA5}">
                      <a16:colId xmlns:a16="http://schemas.microsoft.com/office/drawing/2014/main" val="265129279"/>
                    </a:ext>
                  </a:extLst>
                </a:gridCol>
                <a:gridCol w="1145779">
                  <a:extLst>
                    <a:ext uri="{9D8B030D-6E8A-4147-A177-3AD203B41FA5}">
                      <a16:colId xmlns:a16="http://schemas.microsoft.com/office/drawing/2014/main" val="3876177964"/>
                    </a:ext>
                  </a:extLst>
                </a:gridCol>
                <a:gridCol w="1161173">
                  <a:extLst>
                    <a:ext uri="{9D8B030D-6E8A-4147-A177-3AD203B41FA5}">
                      <a16:colId xmlns:a16="http://schemas.microsoft.com/office/drawing/2014/main" val="904381073"/>
                    </a:ext>
                  </a:extLst>
                </a:gridCol>
              </a:tblGrid>
              <a:tr h="511655">
                <a:tc>
                  <a:txBody>
                    <a:bodyPr/>
                    <a:lstStyle/>
                    <a:p>
                      <a:pPr algn="ctr" fontAlgn="t">
                        <a:buNone/>
                      </a:pPr>
                      <a:r>
                        <a:rPr lang="en-US" sz="1600" b="1" i="0" u="none" strike="noStrike">
                          <a:solidFill>
                            <a:srgbClr val="000000"/>
                          </a:solidFill>
                          <a:effectLst/>
                          <a:latin typeface="Calibri" panose="020F0502020204030204" pitchFamily="34" charset="0"/>
                        </a:rPr>
                        <a:t>Resource</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ctr" fontAlgn="t">
                        <a:buNone/>
                      </a:pPr>
                      <a:r>
                        <a:rPr lang="en-US" sz="1600" b="1" i="0" u="none" strike="noStrike">
                          <a:solidFill>
                            <a:srgbClr val="000000"/>
                          </a:solidFill>
                          <a:effectLst/>
                          <a:latin typeface="Calibri" panose="020F0502020204030204" pitchFamily="34" charset="0"/>
                        </a:rPr>
                        <a:t>Initiation time</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ctr" fontAlgn="t">
                        <a:buNone/>
                      </a:pPr>
                      <a:r>
                        <a:rPr lang="en-US" sz="1600" b="1" i="0" u="none" strike="noStrike">
                          <a:solidFill>
                            <a:srgbClr val="000000"/>
                          </a:solidFill>
                          <a:effectLst/>
                          <a:latin typeface="Calibri" panose="020F0502020204030204" pitchFamily="34" charset="0"/>
                        </a:rPr>
                        <a:t>Completion time</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ctr" fontAlgn="t">
                        <a:buNone/>
                      </a:pPr>
                      <a:r>
                        <a:rPr lang="en-US" sz="1600" b="1" i="0" u="none" strike="noStrike">
                          <a:solidFill>
                            <a:srgbClr val="000000"/>
                          </a:solidFill>
                          <a:effectLst/>
                          <a:latin typeface="Calibri" panose="020F0502020204030204" pitchFamily="34" charset="0"/>
                        </a:rPr>
                        <a:t>FFSS MW Award</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tc>
                  <a:txBody>
                    <a:bodyPr/>
                    <a:lstStyle/>
                    <a:p>
                      <a:pPr algn="ctr" fontAlgn="t">
                        <a:buNone/>
                      </a:pPr>
                      <a:r>
                        <a:rPr lang="en-US" sz="1600" b="1" i="0" u="none" strike="noStrike">
                          <a:solidFill>
                            <a:srgbClr val="000000"/>
                          </a:solidFill>
                          <a:effectLst/>
                          <a:latin typeface="Calibri" panose="020F0502020204030204" pitchFamily="34" charset="0"/>
                        </a:rPr>
                        <a:t>Reason</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CE6F1"/>
                    </a:solidFill>
                  </a:tcPr>
                </a:tc>
                <a:extLst>
                  <a:ext uri="{0D108BD9-81ED-4DB2-BD59-A6C34878D82A}">
                    <a16:rowId xmlns:a16="http://schemas.microsoft.com/office/drawing/2014/main" val="3995024238"/>
                  </a:ext>
                </a:extLst>
              </a:tr>
              <a:tr h="284253">
                <a:tc>
                  <a:txBody>
                    <a:bodyPr/>
                    <a:lstStyle/>
                    <a:p>
                      <a:pPr algn="ctr" fontAlgn="b">
                        <a:buNone/>
                      </a:pPr>
                      <a:r>
                        <a:rPr lang="en-US" sz="1600" b="1" i="0" u="none" strike="noStrike">
                          <a:solidFill>
                            <a:srgbClr val="000000"/>
                          </a:solidFill>
                          <a:effectLst/>
                          <a:latin typeface="Calibri" panose="020F0502020204030204" pitchFamily="34" charset="0"/>
                        </a:rPr>
                        <a:t>MIL_MILLERG2</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buNone/>
                      </a:pPr>
                      <a:r>
                        <a:rPr lang="en-US" sz="1600" b="0" i="0" u="none" strike="noStrike" dirty="0">
                          <a:solidFill>
                            <a:srgbClr val="000000"/>
                          </a:solidFill>
                          <a:effectLst/>
                          <a:latin typeface="Calibri" panose="020F0502020204030204" pitchFamily="34" charset="0"/>
                        </a:rPr>
                        <a:t>1/24 10:00:00</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buNone/>
                      </a:pPr>
                      <a:r>
                        <a:rPr lang="en-US" sz="1600" b="0" i="0" u="none" strike="noStrike" dirty="0">
                          <a:solidFill>
                            <a:srgbClr val="000000"/>
                          </a:solidFill>
                          <a:effectLst/>
                          <a:latin typeface="Calibri" panose="020F0502020204030204" pitchFamily="34" charset="0"/>
                        </a:rPr>
                        <a:t>1/27 12:00:00</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1600" b="0" i="0" u="none" strike="noStrike">
                          <a:solidFill>
                            <a:srgbClr val="000000"/>
                          </a:solidFill>
                          <a:effectLst/>
                          <a:latin typeface="Calibri" panose="020F0502020204030204" pitchFamily="34" charset="0"/>
                        </a:rPr>
                        <a:t>75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1600" b="0" i="0" u="none" strike="noStrike">
                          <a:solidFill>
                            <a:srgbClr val="000000"/>
                          </a:solidFill>
                          <a:effectLst/>
                          <a:latin typeface="Calibri" panose="020F0502020204030204" pitchFamily="34" charset="0"/>
                        </a:rPr>
                        <a:t>Capacity</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065765060"/>
                  </a:ext>
                </a:extLst>
              </a:tr>
              <a:tr h="284253">
                <a:tc>
                  <a:txBody>
                    <a:bodyPr/>
                    <a:lstStyle/>
                    <a:p>
                      <a:pPr algn="ctr" fontAlgn="b">
                        <a:buNone/>
                      </a:pPr>
                      <a:r>
                        <a:rPr lang="en-US" sz="1600" b="1" i="0" u="none" strike="noStrike">
                          <a:solidFill>
                            <a:srgbClr val="000000"/>
                          </a:solidFill>
                          <a:effectLst/>
                          <a:latin typeface="Calibri" panose="020F0502020204030204" pitchFamily="34" charset="0"/>
                        </a:rPr>
                        <a:t>MIL_MILLERG3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buNone/>
                      </a:pPr>
                      <a:r>
                        <a:rPr lang="en-US" sz="1600" b="0" i="0" u="none" strike="noStrike" dirty="0">
                          <a:solidFill>
                            <a:srgbClr val="000000"/>
                          </a:solidFill>
                          <a:effectLst/>
                          <a:latin typeface="Calibri" panose="020F0502020204030204" pitchFamily="34" charset="0"/>
                        </a:rPr>
                        <a:t>1/24 10:00:00</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buNone/>
                      </a:pPr>
                      <a:r>
                        <a:rPr lang="en-US" sz="1600" b="0" i="0" u="none" strike="noStrike" dirty="0">
                          <a:solidFill>
                            <a:srgbClr val="000000"/>
                          </a:solidFill>
                          <a:effectLst/>
                          <a:latin typeface="Calibri" panose="020F0502020204030204" pitchFamily="34" charset="0"/>
                        </a:rPr>
                        <a:t>1/27 12:02:00</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1600" b="0" i="0" u="none" strike="noStrike">
                          <a:solidFill>
                            <a:srgbClr val="000000"/>
                          </a:solidFill>
                          <a:effectLst/>
                          <a:latin typeface="Calibri" panose="020F0502020204030204" pitchFamily="34" charset="0"/>
                        </a:rPr>
                        <a:t>155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1600" b="0" i="0" u="none" strike="noStrike">
                          <a:solidFill>
                            <a:srgbClr val="000000"/>
                          </a:solidFill>
                          <a:effectLst/>
                          <a:latin typeface="Calibri" panose="020F0502020204030204" pitchFamily="34" charset="0"/>
                        </a:rPr>
                        <a:t>Capacity</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74558170"/>
                  </a:ext>
                </a:extLst>
              </a:tr>
              <a:tr h="284253">
                <a:tc>
                  <a:txBody>
                    <a:bodyPr/>
                    <a:lstStyle/>
                    <a:p>
                      <a:pPr algn="ctr" fontAlgn="b">
                        <a:buNone/>
                      </a:pPr>
                      <a:r>
                        <a:rPr lang="en-US" sz="1600" b="1" i="0" u="none" strike="noStrike">
                          <a:solidFill>
                            <a:srgbClr val="000000"/>
                          </a:solidFill>
                          <a:effectLst/>
                          <a:latin typeface="Calibri" panose="020F0502020204030204" pitchFamily="34" charset="0"/>
                        </a:rPr>
                        <a:t>MIL_MILLERG4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buNone/>
                      </a:pPr>
                      <a:r>
                        <a:rPr lang="en-US" sz="1600" b="0" i="0" u="none" strike="noStrike" dirty="0">
                          <a:solidFill>
                            <a:srgbClr val="000000"/>
                          </a:solidFill>
                          <a:effectLst/>
                          <a:latin typeface="Calibri" panose="020F0502020204030204" pitchFamily="34" charset="0"/>
                        </a:rPr>
                        <a:t>1/24 10:00:00</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buNone/>
                      </a:pPr>
                      <a:r>
                        <a:rPr lang="en-US" sz="1600" b="0" i="0" u="none" strike="noStrike" dirty="0">
                          <a:solidFill>
                            <a:srgbClr val="000000"/>
                          </a:solidFill>
                          <a:effectLst/>
                          <a:latin typeface="Calibri" panose="020F0502020204030204" pitchFamily="34" charset="0"/>
                        </a:rPr>
                        <a:t>1/27 12:03:00</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1600" b="0" i="0" u="none" strike="noStrike">
                          <a:solidFill>
                            <a:srgbClr val="000000"/>
                          </a:solidFill>
                          <a:effectLst/>
                          <a:latin typeface="Calibri" panose="020F0502020204030204" pitchFamily="34" charset="0"/>
                        </a:rPr>
                        <a:t>105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1600" b="0" i="0" u="none" strike="noStrike">
                          <a:solidFill>
                            <a:srgbClr val="000000"/>
                          </a:solidFill>
                          <a:effectLst/>
                          <a:latin typeface="Calibri" panose="020F0502020204030204" pitchFamily="34" charset="0"/>
                        </a:rPr>
                        <a:t>Capacity</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40338291"/>
                  </a:ext>
                </a:extLst>
              </a:tr>
              <a:tr h="284253">
                <a:tc>
                  <a:txBody>
                    <a:bodyPr/>
                    <a:lstStyle/>
                    <a:p>
                      <a:pPr algn="ctr" fontAlgn="b">
                        <a:buNone/>
                      </a:pPr>
                      <a:r>
                        <a:rPr lang="en-US" sz="1600" b="1" i="0" u="none" strike="noStrike">
                          <a:solidFill>
                            <a:srgbClr val="000000"/>
                          </a:solidFill>
                          <a:effectLst/>
                          <a:latin typeface="Calibri" panose="020F0502020204030204" pitchFamily="34" charset="0"/>
                        </a:rPr>
                        <a:t>MIL_MILLERG5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buNone/>
                      </a:pPr>
                      <a:r>
                        <a:rPr lang="en-US" sz="1600" b="0" i="0" u="none" strike="noStrike" dirty="0">
                          <a:solidFill>
                            <a:srgbClr val="000000"/>
                          </a:solidFill>
                          <a:effectLst/>
                          <a:latin typeface="Calibri" panose="020F0502020204030204" pitchFamily="34" charset="0"/>
                        </a:rPr>
                        <a:t>1/24 10:00:00</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buNone/>
                      </a:pPr>
                      <a:r>
                        <a:rPr lang="en-US" sz="1600" b="0" i="0" u="none" strike="noStrike" dirty="0">
                          <a:solidFill>
                            <a:srgbClr val="000000"/>
                          </a:solidFill>
                          <a:effectLst/>
                          <a:latin typeface="Calibri" panose="020F0502020204030204" pitchFamily="34" charset="0"/>
                        </a:rPr>
                        <a:t>1/27 12:03:00</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1600" b="0" i="0" u="none" strike="noStrike">
                          <a:solidFill>
                            <a:srgbClr val="000000"/>
                          </a:solidFill>
                          <a:effectLst/>
                          <a:latin typeface="Calibri" panose="020F0502020204030204" pitchFamily="34" charset="0"/>
                        </a:rPr>
                        <a:t>105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1600" b="0" i="0" u="none" strike="noStrike">
                          <a:solidFill>
                            <a:srgbClr val="000000"/>
                          </a:solidFill>
                          <a:effectLst/>
                          <a:latin typeface="Calibri" panose="020F0502020204030204" pitchFamily="34" charset="0"/>
                        </a:rPr>
                        <a:t>Capacity</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78074586"/>
                  </a:ext>
                </a:extLst>
              </a:tr>
              <a:tr h="284253">
                <a:tc>
                  <a:txBody>
                    <a:bodyPr/>
                    <a:lstStyle/>
                    <a:p>
                      <a:pPr algn="ctr" fontAlgn="b">
                        <a:buNone/>
                      </a:pPr>
                      <a:r>
                        <a:rPr lang="en-US" sz="1600" b="1" i="0" u="none" strike="noStrike" dirty="0">
                          <a:solidFill>
                            <a:srgbClr val="000000"/>
                          </a:solidFill>
                          <a:effectLst/>
                          <a:latin typeface="Calibri" panose="020F0502020204030204" pitchFamily="34" charset="0"/>
                        </a:rPr>
                        <a:t>TEN_CC1_1</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buNone/>
                      </a:pPr>
                      <a:r>
                        <a:rPr lang="en-US" sz="1600" b="0" i="0" u="none" strike="noStrike" dirty="0">
                          <a:solidFill>
                            <a:srgbClr val="000000"/>
                          </a:solidFill>
                          <a:effectLst/>
                          <a:latin typeface="Calibri" panose="020F0502020204030204" pitchFamily="34" charset="0"/>
                        </a:rPr>
                        <a:t>1/24 10:00:00</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buNone/>
                      </a:pPr>
                      <a:r>
                        <a:rPr lang="en-US" sz="1600" b="0" i="0" u="none" strike="noStrike" dirty="0">
                          <a:solidFill>
                            <a:srgbClr val="000000"/>
                          </a:solidFill>
                          <a:effectLst/>
                          <a:latin typeface="Calibri" panose="020F0502020204030204" pitchFamily="34" charset="0"/>
                        </a:rPr>
                        <a:t>1/24 13:24:00</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1600" b="0" i="0" u="none" strike="noStrike">
                          <a:solidFill>
                            <a:srgbClr val="000000"/>
                          </a:solidFill>
                          <a:effectLst/>
                          <a:latin typeface="Calibri"/>
                        </a:rPr>
                        <a:t>210</a:t>
                      </a:r>
                      <a:endParaRPr lang="en-US" sz="1600" b="0" i="0" u="none" strike="noStrike">
                        <a:solidFill>
                          <a:srgbClr val="000000"/>
                        </a:solidFill>
                        <a:effectLst/>
                        <a:latin typeface="Calibri" panose="020F0502020204030204" pitchFamily="34" charset="0"/>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1600" b="0" i="0" u="none" strike="noStrike">
                          <a:solidFill>
                            <a:srgbClr val="000000"/>
                          </a:solidFill>
                          <a:effectLst/>
                          <a:latin typeface="Calibri" panose="020F0502020204030204" pitchFamily="34" charset="0"/>
                        </a:rPr>
                        <a:t>Capacity</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80687152"/>
                  </a:ext>
                </a:extLst>
              </a:tr>
              <a:tr h="284253">
                <a:tc>
                  <a:txBody>
                    <a:bodyPr/>
                    <a:lstStyle/>
                    <a:p>
                      <a:pPr algn="ctr" fontAlgn="b">
                        <a:buNone/>
                      </a:pPr>
                      <a:r>
                        <a:rPr lang="en-US" sz="1600" b="1" i="0" u="none" strike="noStrike">
                          <a:solidFill>
                            <a:srgbClr val="000000"/>
                          </a:solidFill>
                          <a:effectLst/>
                          <a:latin typeface="Calibri" panose="020F0502020204030204" pitchFamily="34" charset="0"/>
                        </a:rPr>
                        <a:t>TEN_CC1_1</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buNone/>
                      </a:pPr>
                      <a:r>
                        <a:rPr lang="en-US" sz="1600" b="0" i="0" u="none" strike="noStrike" dirty="0">
                          <a:solidFill>
                            <a:srgbClr val="000000"/>
                          </a:solidFill>
                          <a:effectLst/>
                          <a:latin typeface="Calibri" panose="020F0502020204030204" pitchFamily="34" charset="0"/>
                        </a:rPr>
                        <a:t>1/25 05:00:00</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buNone/>
                      </a:pPr>
                      <a:r>
                        <a:rPr lang="en-US" sz="1600" b="0" i="0" u="none" strike="noStrike" dirty="0">
                          <a:solidFill>
                            <a:srgbClr val="000000"/>
                          </a:solidFill>
                          <a:effectLst/>
                          <a:latin typeface="Calibri" panose="020F0502020204030204" pitchFamily="34" charset="0"/>
                        </a:rPr>
                        <a:t>1/27 12:05:00</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1600" b="0" i="0" u="none" strike="noStrike" dirty="0">
                          <a:solidFill>
                            <a:srgbClr val="000000"/>
                          </a:solidFill>
                          <a:effectLst/>
                          <a:latin typeface="Calibri"/>
                        </a:rPr>
                        <a:t>210</a:t>
                      </a:r>
                      <a:endParaRPr lang="en-US" sz="1600" b="0" i="0" u="none" strike="noStrike" dirty="0">
                        <a:solidFill>
                          <a:srgbClr val="000000"/>
                        </a:solidFill>
                        <a:effectLst/>
                        <a:latin typeface="Calibri" panose="020F0502020204030204" pitchFamily="34" charset="0"/>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1600" b="0" i="0" u="none" strike="noStrike" dirty="0">
                          <a:solidFill>
                            <a:srgbClr val="000000"/>
                          </a:solidFill>
                          <a:effectLst/>
                          <a:latin typeface="Calibri" panose="020F0502020204030204" pitchFamily="34" charset="0"/>
                        </a:rPr>
                        <a:t>Capacity</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874924802"/>
                  </a:ext>
                </a:extLst>
              </a:tr>
            </a:tbl>
          </a:graphicData>
        </a:graphic>
      </p:graphicFrame>
      <p:sp>
        <p:nvSpPr>
          <p:cNvPr id="8" name="Content Placeholder 2">
            <a:extLst>
              <a:ext uri="{FF2B5EF4-FFF2-40B4-BE49-F238E27FC236}">
                <a16:creationId xmlns:a16="http://schemas.microsoft.com/office/drawing/2014/main" id="{DD2AEF9F-F864-AB3C-415B-C3FE22C1FDCB}"/>
              </a:ext>
            </a:extLst>
          </p:cNvPr>
          <p:cNvSpPr txBox="1">
            <a:spLocks/>
          </p:cNvSpPr>
          <p:nvPr/>
        </p:nvSpPr>
        <p:spPr>
          <a:xfrm>
            <a:off x="1568023" y="4183627"/>
            <a:ext cx="9055953" cy="770415"/>
          </a:xfrm>
          <a:prstGeom prst="rect">
            <a:avLst/>
          </a:prstGeom>
        </p:spPr>
        <p:txBody>
          <a:bodyPr lIns="91440" tIns="45720" rIns="91440" bIns="45720" anchor="t"/>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dirty="0"/>
              <a:t>These deployments were issued through multiple Verbal Dispatch Instructions (VDIs), spanning three Operating Days.</a:t>
            </a:r>
          </a:p>
        </p:txBody>
      </p:sp>
    </p:spTree>
    <p:extLst>
      <p:ext uri="{BB962C8B-B14F-4D97-AF65-F5344CB8AC3E}">
        <p14:creationId xmlns:p14="http://schemas.microsoft.com/office/powerpoint/2010/main" val="25658281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6CC137-AF7C-E6C2-6329-EC921FC6FDF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BBD2F89-0AB1-F7F1-7ABA-069FF1C73E1C}"/>
              </a:ext>
            </a:extLst>
          </p:cNvPr>
          <p:cNvSpPr>
            <a:spLocks noGrp="1"/>
          </p:cNvSpPr>
          <p:nvPr>
            <p:ph type="title"/>
          </p:nvPr>
        </p:nvSpPr>
        <p:spPr/>
        <p:txBody>
          <a:bodyPr/>
          <a:lstStyle/>
          <a:p>
            <a:r>
              <a:rPr lang="en-US"/>
              <a:t>FFSSR Performance</a:t>
            </a:r>
          </a:p>
        </p:txBody>
      </p:sp>
      <p:sp>
        <p:nvSpPr>
          <p:cNvPr id="5" name="Slide Number Placeholder 4">
            <a:extLst>
              <a:ext uri="{FF2B5EF4-FFF2-40B4-BE49-F238E27FC236}">
                <a16:creationId xmlns:a16="http://schemas.microsoft.com/office/drawing/2014/main" id="{9E7C94B6-4229-7444-89AE-457C5E5385BA}"/>
              </a:ext>
            </a:extLst>
          </p:cNvPr>
          <p:cNvSpPr>
            <a:spLocks noGrp="1"/>
          </p:cNvSpPr>
          <p:nvPr>
            <p:ph type="sldNum" sz="quarter" idx="12"/>
          </p:nvPr>
        </p:nvSpPr>
        <p:spPr/>
        <p:txBody>
          <a:bodyPr/>
          <a:lstStyle/>
          <a:p>
            <a:fld id="{BCDE79FB-97BA-492B-8D57-F1373F9ADA95}" type="slidenum">
              <a:rPr lang="en-US" smtClean="0"/>
              <a:t>6</a:t>
            </a:fld>
            <a:endParaRPr lang="en-US"/>
          </a:p>
        </p:txBody>
      </p:sp>
      <p:sp>
        <p:nvSpPr>
          <p:cNvPr id="3" name="Content Placeholder 2">
            <a:extLst>
              <a:ext uri="{FF2B5EF4-FFF2-40B4-BE49-F238E27FC236}">
                <a16:creationId xmlns:a16="http://schemas.microsoft.com/office/drawing/2014/main" id="{0C0EB8A1-F983-5EB6-EB6F-E3428ED79164}"/>
              </a:ext>
            </a:extLst>
          </p:cNvPr>
          <p:cNvSpPr txBox="1">
            <a:spLocks/>
          </p:cNvSpPr>
          <p:nvPr/>
        </p:nvSpPr>
        <p:spPr>
          <a:xfrm>
            <a:off x="838200" y="1034143"/>
            <a:ext cx="10657114" cy="1491343"/>
          </a:xfrm>
          <a:prstGeom prst="rect">
            <a:avLst/>
          </a:prstGeom>
        </p:spPr>
        <p:txBody>
          <a:bodyPr lIns="91440" tIns="45720" rIns="91440" bIns="45720" anchor="t"/>
          <a:lstStyle>
            <a:lvl1pPr marL="342900" indent="-342900" algn="l" defTabSz="914400" rtl="0" eaLnBrk="1" latinLnBrk="0" hangingPunct="1">
              <a:spcBef>
                <a:spcPct val="20000"/>
              </a:spcBef>
              <a:buFont typeface="Arial" panose="020B0604020202020204" pitchFamily="34" charset="0"/>
              <a:buChar char="•"/>
              <a:defRPr sz="2000" kern="1200">
                <a:solidFill>
                  <a:schemeClr val="tx2"/>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2"/>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800" kern="1200">
                <a:solidFill>
                  <a:schemeClr val="tx2"/>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430"/>
              </a:spcAft>
            </a:pPr>
            <a:r>
              <a:rPr lang="en-US" sz="1800" dirty="0">
                <a:solidFill>
                  <a:schemeClr val="tx1"/>
                </a:solidFill>
              </a:rPr>
              <a:t>FFSSRs are evaluated on their performance in accordance with Protocol 8.1.1.2.1.6 </a:t>
            </a:r>
          </a:p>
          <a:p>
            <a:pPr lvl="1">
              <a:spcAft>
                <a:spcPts val="430"/>
              </a:spcAft>
            </a:pPr>
            <a:r>
              <a:rPr lang="en-US" sz="1600" dirty="0">
                <a:solidFill>
                  <a:schemeClr val="tx1"/>
                </a:solidFill>
              </a:rPr>
              <a:t>4 FFSSRs passed all performance requirements.</a:t>
            </a:r>
          </a:p>
          <a:p>
            <a:pPr lvl="1">
              <a:spcAft>
                <a:spcPts val="430"/>
              </a:spcAft>
            </a:pPr>
            <a:r>
              <a:rPr lang="en-US" sz="1600" dirty="0">
                <a:solidFill>
                  <a:schemeClr val="tx1"/>
                </a:solidFill>
                <a:cs typeface="Arial"/>
              </a:rPr>
              <a:t>1 FFSSR tripped offline while switching to fuel oil during its initial deployment. As a result, it failed some requirements.</a:t>
            </a:r>
          </a:p>
        </p:txBody>
      </p:sp>
      <p:sp>
        <p:nvSpPr>
          <p:cNvPr id="4" name="Content Placeholder 2">
            <a:extLst>
              <a:ext uri="{FF2B5EF4-FFF2-40B4-BE49-F238E27FC236}">
                <a16:creationId xmlns:a16="http://schemas.microsoft.com/office/drawing/2014/main" id="{52B6DBEC-FF75-7122-0569-F9314527B0A0}"/>
              </a:ext>
            </a:extLst>
          </p:cNvPr>
          <p:cNvSpPr txBox="1">
            <a:spLocks/>
          </p:cNvSpPr>
          <p:nvPr/>
        </p:nvSpPr>
        <p:spPr>
          <a:xfrm>
            <a:off x="838199" y="2415476"/>
            <a:ext cx="10657113" cy="2471057"/>
          </a:xfrm>
          <a:prstGeom prst="rect">
            <a:avLst/>
          </a:prstGeom>
        </p:spPr>
        <p:txBody>
          <a:bodyPr lIns="91440" tIns="45720" rIns="91440" bIns="45720" anchor="t"/>
          <a:lstStyle>
            <a:lvl1pPr marL="342900" indent="-342900" algn="l" defTabSz="914400" rtl="0" eaLnBrk="1" latinLnBrk="0" hangingPunct="1">
              <a:spcBef>
                <a:spcPct val="20000"/>
              </a:spcBef>
              <a:buFont typeface="Arial" panose="020B0604020202020204" pitchFamily="34" charset="0"/>
              <a:buChar char="•"/>
              <a:defRPr sz="2000" kern="1200">
                <a:solidFill>
                  <a:schemeClr val="tx2"/>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2"/>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800" kern="1200">
                <a:solidFill>
                  <a:schemeClr val="tx2"/>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430"/>
              </a:spcAft>
            </a:pPr>
            <a:r>
              <a:rPr lang="en-US" sz="1800" dirty="0">
                <a:solidFill>
                  <a:schemeClr val="tx1"/>
                </a:solidFill>
                <a:cs typeface="Arial"/>
              </a:rPr>
              <a:t>Additionally, all FFSSRs are required to show availability during the winter watch timeframe regardless of receiving a deployment or not.</a:t>
            </a:r>
            <a:r>
              <a:rPr lang="en-US" sz="1800" dirty="0">
                <a:solidFill>
                  <a:schemeClr val="tx1"/>
                </a:solidFill>
              </a:rPr>
              <a:t> </a:t>
            </a:r>
          </a:p>
          <a:p>
            <a:pPr lvl="1">
              <a:spcAft>
                <a:spcPts val="430"/>
              </a:spcAft>
            </a:pPr>
            <a:r>
              <a:rPr lang="en-US" sz="1600" dirty="0">
                <a:solidFill>
                  <a:schemeClr val="tx1"/>
                </a:solidFill>
                <a:cs typeface="Arial"/>
              </a:rPr>
              <a:t>7 units indicated unavailability at some point during the winter watch from 1/23 to 1/27.</a:t>
            </a:r>
          </a:p>
          <a:p>
            <a:pPr lvl="1">
              <a:spcAft>
                <a:spcPts val="430"/>
              </a:spcAft>
            </a:pPr>
            <a:r>
              <a:rPr lang="en-US" sz="1600" dirty="0">
                <a:solidFill>
                  <a:schemeClr val="tx1"/>
                </a:solidFill>
                <a:cs typeface="Arial"/>
              </a:rPr>
              <a:t>1 unit indicated unavailability at some point during the winter watch from 1/31 to 2/1.</a:t>
            </a:r>
          </a:p>
          <a:p>
            <a:pPr lvl="1">
              <a:spcAft>
                <a:spcPts val="430"/>
              </a:spcAft>
            </a:pPr>
            <a:endParaRPr lang="en-US" sz="1600" dirty="0">
              <a:solidFill>
                <a:schemeClr val="tx1"/>
              </a:solidFill>
              <a:cs typeface="Arial"/>
            </a:endParaRPr>
          </a:p>
          <a:p>
            <a:pPr lvl="1">
              <a:spcAft>
                <a:spcPts val="430"/>
              </a:spcAft>
            </a:pPr>
            <a:endParaRPr lang="en-US" sz="1600" dirty="0">
              <a:solidFill>
                <a:schemeClr val="tx1"/>
              </a:solidFill>
              <a:cs typeface="Arial"/>
            </a:endParaRPr>
          </a:p>
        </p:txBody>
      </p:sp>
    </p:spTree>
    <p:extLst>
      <p:ext uri="{BB962C8B-B14F-4D97-AF65-F5344CB8AC3E}">
        <p14:creationId xmlns:p14="http://schemas.microsoft.com/office/powerpoint/2010/main" val="2342584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D0A0EE-0343-95C9-6C9F-34D00D8DF5A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7D8A9D1-2A9D-4B3D-4F00-1ED60E7C05C9}"/>
              </a:ext>
            </a:extLst>
          </p:cNvPr>
          <p:cNvSpPr>
            <a:spLocks noGrp="1"/>
          </p:cNvSpPr>
          <p:nvPr>
            <p:ph type="title"/>
          </p:nvPr>
        </p:nvSpPr>
        <p:spPr/>
        <p:txBody>
          <a:bodyPr/>
          <a:lstStyle/>
          <a:p>
            <a:r>
              <a:rPr lang="en-US"/>
              <a:t>Next Steps</a:t>
            </a:r>
          </a:p>
        </p:txBody>
      </p:sp>
      <p:sp>
        <p:nvSpPr>
          <p:cNvPr id="5" name="Slide Number Placeholder 4">
            <a:extLst>
              <a:ext uri="{FF2B5EF4-FFF2-40B4-BE49-F238E27FC236}">
                <a16:creationId xmlns:a16="http://schemas.microsoft.com/office/drawing/2014/main" id="{2768C199-4EC8-3F77-521D-5D1613AF9C2C}"/>
              </a:ext>
            </a:extLst>
          </p:cNvPr>
          <p:cNvSpPr>
            <a:spLocks noGrp="1"/>
          </p:cNvSpPr>
          <p:nvPr>
            <p:ph type="sldNum" sz="quarter" idx="12"/>
          </p:nvPr>
        </p:nvSpPr>
        <p:spPr/>
        <p:txBody>
          <a:bodyPr/>
          <a:lstStyle/>
          <a:p>
            <a:fld id="{BCDE79FB-97BA-492B-8D57-F1373F9ADA95}" type="slidenum">
              <a:rPr lang="en-US" smtClean="0"/>
              <a:t>7</a:t>
            </a:fld>
            <a:endParaRPr lang="en-US"/>
          </a:p>
        </p:txBody>
      </p:sp>
      <p:sp>
        <p:nvSpPr>
          <p:cNvPr id="4" name="Content Placeholder 2">
            <a:extLst>
              <a:ext uri="{FF2B5EF4-FFF2-40B4-BE49-F238E27FC236}">
                <a16:creationId xmlns:a16="http://schemas.microsoft.com/office/drawing/2014/main" id="{090645A2-592A-D6E9-D31F-74193D20EA80}"/>
              </a:ext>
            </a:extLst>
          </p:cNvPr>
          <p:cNvSpPr txBox="1">
            <a:spLocks/>
          </p:cNvSpPr>
          <p:nvPr/>
        </p:nvSpPr>
        <p:spPr>
          <a:xfrm>
            <a:off x="729342" y="990600"/>
            <a:ext cx="10646229" cy="3526971"/>
          </a:xfrm>
          <a:prstGeom prst="rect">
            <a:avLst/>
          </a:prstGeom>
        </p:spPr>
        <p:txBody>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en-US" sz="2000" dirty="0"/>
              <a:t>A subsequent report will be presented separately for the total amounts from Section 6.6.14.1, Firm Fuel Supply Service Fuel Replacement Costs Recovery, and Section 6.6.14.2, Firm Fuel Supply Service Hourly Standby Fee Payment and Fuel Replacement Cost Recovery</a:t>
            </a:r>
            <a:endParaRPr lang="en-US" sz="2000" dirty="0">
              <a:cs typeface="Arial"/>
            </a:endParaRPr>
          </a:p>
        </p:txBody>
      </p:sp>
    </p:spTree>
    <p:extLst>
      <p:ext uri="{BB962C8B-B14F-4D97-AF65-F5344CB8AC3E}">
        <p14:creationId xmlns:p14="http://schemas.microsoft.com/office/powerpoint/2010/main" val="39493240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B6C5E2-DAB2-C0A8-5335-6CB2E4FE203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3E9D577-5685-8EEC-B553-773D1C3B9865}"/>
              </a:ext>
            </a:extLst>
          </p:cNvPr>
          <p:cNvSpPr>
            <a:spLocks noGrp="1"/>
          </p:cNvSpPr>
          <p:nvPr>
            <p:ph type="title"/>
          </p:nvPr>
        </p:nvSpPr>
        <p:spPr/>
        <p:txBody>
          <a:bodyPr/>
          <a:lstStyle/>
          <a:p>
            <a:r>
              <a:rPr lang="en-US"/>
              <a:t>FFSS Current NPRRs</a:t>
            </a:r>
          </a:p>
        </p:txBody>
      </p:sp>
      <p:sp>
        <p:nvSpPr>
          <p:cNvPr id="5" name="Slide Number Placeholder 4">
            <a:extLst>
              <a:ext uri="{FF2B5EF4-FFF2-40B4-BE49-F238E27FC236}">
                <a16:creationId xmlns:a16="http://schemas.microsoft.com/office/drawing/2014/main" id="{83E497A4-0953-0ED6-331C-4EFF110FD86A}"/>
              </a:ext>
            </a:extLst>
          </p:cNvPr>
          <p:cNvSpPr>
            <a:spLocks noGrp="1"/>
          </p:cNvSpPr>
          <p:nvPr>
            <p:ph type="sldNum" sz="quarter" idx="12"/>
          </p:nvPr>
        </p:nvSpPr>
        <p:spPr/>
        <p:txBody>
          <a:bodyPr/>
          <a:lstStyle/>
          <a:p>
            <a:fld id="{BCDE79FB-97BA-492B-8D57-F1373F9ADA95}" type="slidenum">
              <a:rPr lang="en-US" smtClean="0"/>
              <a:t>8</a:t>
            </a:fld>
            <a:endParaRPr lang="en-US"/>
          </a:p>
        </p:txBody>
      </p:sp>
      <p:sp>
        <p:nvSpPr>
          <p:cNvPr id="4" name="Content Placeholder 2">
            <a:extLst>
              <a:ext uri="{FF2B5EF4-FFF2-40B4-BE49-F238E27FC236}">
                <a16:creationId xmlns:a16="http://schemas.microsoft.com/office/drawing/2014/main" id="{D25364CB-1BB1-24D5-B2A8-68C6504F751C}"/>
              </a:ext>
            </a:extLst>
          </p:cNvPr>
          <p:cNvSpPr txBox="1">
            <a:spLocks/>
          </p:cNvSpPr>
          <p:nvPr/>
        </p:nvSpPr>
        <p:spPr>
          <a:xfrm>
            <a:off x="1787371" y="1141459"/>
            <a:ext cx="8617258" cy="5214891"/>
          </a:xfrm>
          <a:prstGeom prst="rect">
            <a:avLst/>
          </a:prstGeom>
        </p:spPr>
        <p:txBody>
          <a:bodyPr lIns="91440" tIns="45720" rIns="91440" bIns="45720" anchor="t"/>
          <a:lst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600"/>
              </a:spcBef>
              <a:spcAft>
                <a:spcPts val="600"/>
              </a:spcAft>
            </a:pPr>
            <a:r>
              <a:rPr lang="en-US" dirty="0">
                <a:latin typeface="Arial (Body)"/>
                <a:hlinkClick r:id="rId2"/>
              </a:rPr>
              <a:t>NPRR1275</a:t>
            </a:r>
            <a:r>
              <a:rPr lang="en-US" b="1" dirty="0">
                <a:latin typeface="Arial (Body)"/>
              </a:rPr>
              <a:t>, Expansion of Qualifying Pipeline Definition for Firm Fuel Supply Service in Phase 3 </a:t>
            </a:r>
            <a:r>
              <a:rPr lang="en-US" dirty="0">
                <a:latin typeface="Arial (Body)"/>
              </a:rPr>
              <a:t>would adopt expanded definition of FFSS Qualifying Pipeline to include natural gas resources which meet certain qualifying conditions for reliable fuel delivery. </a:t>
            </a:r>
          </a:p>
          <a:p>
            <a:pPr marL="834390" lvl="1" indent="-285750">
              <a:spcBef>
                <a:spcPts val="600"/>
              </a:spcBef>
              <a:spcAft>
                <a:spcPts val="600"/>
              </a:spcAft>
            </a:pPr>
            <a:r>
              <a:rPr lang="en-US" dirty="0">
                <a:latin typeface="Arial (Body)"/>
              </a:rPr>
              <a:t>Approved by Board 4/21/2026. Pending PUCT consideration.</a:t>
            </a:r>
          </a:p>
          <a:p>
            <a:pPr>
              <a:spcBef>
                <a:spcPts val="600"/>
              </a:spcBef>
              <a:spcAft>
                <a:spcPts val="600"/>
              </a:spcAft>
            </a:pPr>
            <a:r>
              <a:rPr lang="en-US" dirty="0">
                <a:latin typeface="Arial (Body)"/>
                <a:hlinkClick r:id="rId3"/>
              </a:rPr>
              <a:t>NPRR1281</a:t>
            </a:r>
            <a:r>
              <a:rPr lang="en-US" dirty="0">
                <a:latin typeface="Arial (Body)"/>
              </a:rPr>
              <a:t>, </a:t>
            </a:r>
            <a:r>
              <a:rPr lang="en-US" b="1" dirty="0">
                <a:latin typeface="Arial (Body)"/>
              </a:rPr>
              <a:t>Improvements to Alternate FFSS Resource Designation </a:t>
            </a:r>
            <a:r>
              <a:rPr lang="en-US" dirty="0">
                <a:latin typeface="Arial (Body)"/>
              </a:rPr>
              <a:t>proposes to clarify the inputs to the calculation of the Firm Fuel Supply Service Standby Fee, specifically the Hourly Rolling Equivalent Availability Factor.</a:t>
            </a:r>
          </a:p>
          <a:p>
            <a:pPr marL="834390" lvl="1" indent="-285750">
              <a:spcBef>
                <a:spcPts val="600"/>
              </a:spcBef>
              <a:spcAft>
                <a:spcPts val="600"/>
              </a:spcAft>
            </a:pPr>
            <a:r>
              <a:rPr lang="en-US" dirty="0">
                <a:latin typeface="Arial (Body)"/>
              </a:rPr>
              <a:t>Approved by PUCT on 11/6/2025.</a:t>
            </a:r>
          </a:p>
          <a:p>
            <a:pPr indent="-182880">
              <a:spcBef>
                <a:spcPts val="600"/>
              </a:spcBef>
              <a:spcAft>
                <a:spcPts val="600"/>
              </a:spcAft>
            </a:pPr>
            <a:r>
              <a:rPr lang="en-US" dirty="0">
                <a:latin typeface="Arial (Body)"/>
                <a:hlinkClick r:id="rId4"/>
              </a:rPr>
              <a:t>NPRR1327</a:t>
            </a:r>
            <a:r>
              <a:rPr lang="en-US" dirty="0">
                <a:latin typeface="Arial (Body)"/>
              </a:rPr>
              <a:t>, </a:t>
            </a:r>
            <a:r>
              <a:rPr lang="en-US" b="1" dirty="0"/>
              <a:t>As-Built for NPRR1281, Improvements to Alternate FFSS Resource Designation </a:t>
            </a:r>
            <a:r>
              <a:rPr lang="en-US" dirty="0"/>
              <a:t>documents the as-built solution for </a:t>
            </a:r>
            <a:r>
              <a:rPr lang="en-US" dirty="0">
                <a:latin typeface="Arial (Body)"/>
                <a:hlinkClick r:id="rId3"/>
              </a:rPr>
              <a:t>NPRR1281</a:t>
            </a:r>
            <a:r>
              <a:rPr lang="en-US" dirty="0"/>
              <a:t>, Improvements to Alternate FFSS Resource Designation, which is currently under implementation.</a:t>
            </a:r>
            <a:endParaRPr lang="en-US" dirty="0">
              <a:latin typeface="Arial (Body)"/>
            </a:endParaRPr>
          </a:p>
          <a:p>
            <a:pPr marL="834390" lvl="1" indent="-285750">
              <a:spcBef>
                <a:spcPts val="600"/>
              </a:spcBef>
              <a:spcAft>
                <a:spcPts val="600"/>
              </a:spcAft>
            </a:pPr>
            <a:r>
              <a:rPr lang="en-US" dirty="0">
                <a:latin typeface="Arial (Body)"/>
                <a:cs typeface="Arial"/>
              </a:rPr>
              <a:t>Pending at PRS.</a:t>
            </a:r>
          </a:p>
          <a:p>
            <a:pPr lvl="1" indent="0">
              <a:spcBef>
                <a:spcPts val="600"/>
              </a:spcBef>
              <a:spcAft>
                <a:spcPts val="600"/>
              </a:spcAft>
              <a:buNone/>
            </a:pPr>
            <a:endParaRPr lang="en-US" dirty="0">
              <a:latin typeface="Arial (Body)"/>
              <a:cs typeface="Arial"/>
            </a:endParaRPr>
          </a:p>
        </p:txBody>
      </p:sp>
    </p:spTree>
    <p:extLst>
      <p:ext uri="{BB962C8B-B14F-4D97-AF65-F5344CB8AC3E}">
        <p14:creationId xmlns:p14="http://schemas.microsoft.com/office/powerpoint/2010/main" val="5295206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9">
            <a:extLst>
              <a:ext uri="{FF2B5EF4-FFF2-40B4-BE49-F238E27FC236}">
                <a16:creationId xmlns:a16="http://schemas.microsoft.com/office/drawing/2014/main" id="{C5B32BFE-B73E-B6A0-D6F1-B0BDBD288C77}"/>
              </a:ext>
            </a:extLst>
          </p:cNvPr>
          <p:cNvSpPr>
            <a:spLocks noGrp="1"/>
          </p:cNvSpPr>
          <p:nvPr>
            <p:ph type="title"/>
          </p:nvPr>
        </p:nvSpPr>
        <p:spPr/>
        <p:txBody>
          <a:bodyPr anchor="ctr">
            <a:normAutofit/>
          </a:bodyPr>
          <a:lstStyle/>
          <a:p>
            <a:r>
              <a:rPr lang="en-US"/>
              <a:t>Questions/Comments?</a:t>
            </a:r>
            <a:endParaRPr lang="en-US" sz="4000">
              <a:solidFill>
                <a:schemeClr val="tx1"/>
              </a:solidFill>
            </a:endParaRPr>
          </a:p>
        </p:txBody>
      </p:sp>
      <p:sp>
        <p:nvSpPr>
          <p:cNvPr id="32" name="Content Placeholder 31">
            <a:extLst>
              <a:ext uri="{FF2B5EF4-FFF2-40B4-BE49-F238E27FC236}">
                <a16:creationId xmlns:a16="http://schemas.microsoft.com/office/drawing/2014/main" id="{74F9DF0B-10DE-1217-3D4A-12A1DB39672A}"/>
              </a:ext>
            </a:extLst>
          </p:cNvPr>
          <p:cNvSpPr>
            <a:spLocks noGrp="1"/>
          </p:cNvSpPr>
          <p:nvPr>
            <p:ph type="body" sz="quarter" idx="13"/>
          </p:nvPr>
        </p:nvSpPr>
        <p:spPr/>
        <p:txBody>
          <a:bodyPr/>
          <a:lstStyle/>
          <a:p>
            <a:r>
              <a:rPr lang="en-US" sz="2400" b="1">
                <a:solidFill>
                  <a:srgbClr val="00829B"/>
                </a:solidFill>
              </a:rPr>
              <a:t>Zhengguo.Chu@ercot.com</a:t>
            </a:r>
          </a:p>
        </p:txBody>
      </p:sp>
      <p:sp>
        <p:nvSpPr>
          <p:cNvPr id="3" name="Slide Number Placeholder 2">
            <a:extLst>
              <a:ext uri="{FF2B5EF4-FFF2-40B4-BE49-F238E27FC236}">
                <a16:creationId xmlns:a16="http://schemas.microsoft.com/office/drawing/2014/main" id="{C4C07F8E-5992-C3E2-1ED9-34F78E852126}"/>
              </a:ext>
            </a:extLst>
          </p:cNvPr>
          <p:cNvSpPr>
            <a:spLocks noGrp="1"/>
          </p:cNvSpPr>
          <p:nvPr>
            <p:ph type="sldNum" sz="quarter" idx="12"/>
          </p:nvPr>
        </p:nvSpPr>
        <p:spPr/>
        <p:txBody>
          <a:bodyPr/>
          <a:lstStyle/>
          <a:p>
            <a:fld id="{BCDE79FB-97BA-492B-8D57-F1373F9ADA95}" type="slidenum">
              <a:rPr lang="en-US" smtClean="0"/>
              <a:t>9</a:t>
            </a:fld>
            <a:endParaRPr lang="en-US"/>
          </a:p>
        </p:txBody>
      </p:sp>
    </p:spTree>
    <p:extLst>
      <p:ext uri="{BB962C8B-B14F-4D97-AF65-F5344CB8AC3E}">
        <p14:creationId xmlns:p14="http://schemas.microsoft.com/office/powerpoint/2010/main" val="2764781431"/>
      </p:ext>
    </p:extLst>
  </p:cSld>
  <p:clrMapOvr>
    <a:masterClrMapping/>
  </p:clrMapOvr>
</p:sld>
</file>

<file path=ppt/theme/theme1.xml><?xml version="1.0" encoding="utf-8"?>
<a:theme xmlns:a="http://schemas.openxmlformats.org/drawingml/2006/main" name="Page Design">
  <a:themeElements>
    <a:clrScheme name="ERCOT colors">
      <a:dk1>
        <a:srgbClr val="171A1C"/>
      </a:dk1>
      <a:lt1>
        <a:srgbClr val="FFFFFF"/>
      </a:lt1>
      <a:dk2>
        <a:srgbClr val="4A525A"/>
      </a:dk2>
      <a:lt2>
        <a:srgbClr val="E6EBEF"/>
      </a:lt2>
      <a:accent1>
        <a:srgbClr val="005763"/>
      </a:accent1>
      <a:accent2>
        <a:srgbClr val="3DBED1"/>
      </a:accent2>
      <a:accent3>
        <a:srgbClr val="003865"/>
      </a:accent3>
      <a:accent4>
        <a:srgbClr val="0063B4"/>
      </a:accent4>
      <a:accent5>
        <a:srgbClr val="26D07C"/>
      </a:accent5>
      <a:accent6>
        <a:srgbClr val="867ED0"/>
      </a:accent6>
      <a:hlink>
        <a:srgbClr val="00AEC7"/>
      </a:hlink>
      <a:folHlink>
        <a:srgbClr val="685BC7"/>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2" id="{5A4393E2-984E-4EC6-A57F-55ABEA70BF7E}" vid="{DC19D82D-A86E-431A-8B02-3401DFD6F1FD}"/>
    </a:ext>
  </a:extLst>
</a:theme>
</file>

<file path=ppt/theme/theme2.xml><?xml version="1.0" encoding="utf-8"?>
<a:theme xmlns:a="http://schemas.openxmlformats.org/drawingml/2006/main" name="Cover">
  <a:themeElements>
    <a:clrScheme name="ERCOT">
      <a:dk1>
        <a:srgbClr val="000000"/>
      </a:dk1>
      <a:lt1>
        <a:srgbClr val="FFFFFF"/>
      </a:lt1>
      <a:dk2>
        <a:srgbClr val="2D3338"/>
      </a:dk2>
      <a:lt2>
        <a:srgbClr val="FFFFFF"/>
      </a:lt2>
      <a:accent1>
        <a:srgbClr val="003865"/>
      </a:accent1>
      <a:accent2>
        <a:srgbClr val="5B6770"/>
      </a:accent2>
      <a:accent3>
        <a:srgbClr val="26D07C"/>
      </a:accent3>
      <a:accent4>
        <a:srgbClr val="00829B"/>
      </a:accent4>
      <a:accent5>
        <a:srgbClr val="685BC7"/>
      </a:accent5>
      <a:accent6>
        <a:srgbClr val="890C58"/>
      </a:accent6>
      <a:hlink>
        <a:srgbClr val="3996DF"/>
      </a:hlink>
      <a:folHlink>
        <a:srgbClr val="867ED0"/>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981C3921-F832-4219-A434-38AF27917B91}" vid="{71A14E5E-F3BA-4FBB-8720-B6B3DBD7DB7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cf8c9251-373f-4ee3-86cf-d97122226a81" xsi:nil="true"/>
    <lcf76f155ced4ddcb4097134ff3c332f xmlns="5f527160-b6a2-448e-b210-55bbe2178a90">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9AF51A5998F0944EA03AB587B5B58FD3" ma:contentTypeVersion="14" ma:contentTypeDescription="Create a new document." ma:contentTypeScope="" ma:versionID="1f25472f7952a823f26b82c9247c2399">
  <xsd:schema xmlns:xsd="http://www.w3.org/2001/XMLSchema" xmlns:xs="http://www.w3.org/2001/XMLSchema" xmlns:p="http://schemas.microsoft.com/office/2006/metadata/properties" xmlns:ns2="5f527160-b6a2-448e-b210-55bbe2178a90" xmlns:ns3="cf8c9251-373f-4ee3-86cf-d97122226a81" targetNamespace="http://schemas.microsoft.com/office/2006/metadata/properties" ma:root="true" ma:fieldsID="bfa16fa066c0db69e062a31bbb6beaa7" ns2:_="" ns3:_="">
    <xsd:import namespace="5f527160-b6a2-448e-b210-55bbe2178a90"/>
    <xsd:import namespace="cf8c9251-373f-4ee3-86cf-d97122226a81"/>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LengthInSecond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f527160-b6a2-448e-b210-55bbe2178a9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a102f585-f336-4ab5-8023-668eed9f00b2"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dexed="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f8c9251-373f-4ee3-86cf-d97122226a81"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87bce286-be28-47de-b9f7-94a506e34291}" ma:internalName="TaxCatchAll" ma:showField="CatchAllData" ma:web="cf8c9251-373f-4ee3-86cf-d97122226a81">
      <xsd:complexType>
        <xsd:complexContent>
          <xsd:extension base="dms:MultiChoiceLookup">
            <xsd:sequence>
              <xsd:element name="Value" type="dms:Lookup" maxOccurs="unbounded" minOccurs="0" nillable="true"/>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F18ABE5-2C97-4413-ACB0-B3080BAFCAD6}">
  <ds:schemaRefs>
    <ds:schemaRef ds:uri="http://schemas.microsoft.com/sharepoint/v3/contenttype/forms"/>
  </ds:schemaRefs>
</ds:datastoreItem>
</file>

<file path=customXml/itemProps2.xml><?xml version="1.0" encoding="utf-8"?>
<ds:datastoreItem xmlns:ds="http://schemas.openxmlformats.org/officeDocument/2006/customXml" ds:itemID="{1A526C54-2038-4DDB-9077-84C80FF069E0}">
  <ds:schemaRefs>
    <ds:schemaRef ds:uri="3c917f14-8d40-4289-92aa-fd10f73581c9"/>
    <ds:schemaRef ds:uri="5f527160-b6a2-448e-b210-55bbe2178a90"/>
    <ds:schemaRef ds:uri="cf8c9251-373f-4ee3-86cf-d97122226a81"/>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CD5C064F-C1DA-4D52-935E-B0EE8F0EAEA9}">
  <ds:schemaRefs>
    <ds:schemaRef ds:uri="5f527160-b6a2-448e-b210-55bbe2178a90"/>
    <ds:schemaRef ds:uri="cf8c9251-373f-4ee3-86cf-d97122226a8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243</TotalTime>
  <Words>667</Words>
  <Application>Microsoft Office PowerPoint</Application>
  <PresentationFormat>Widescreen</PresentationFormat>
  <Paragraphs>104</Paragraphs>
  <Slides>9</Slides>
  <Notes>1</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9</vt:i4>
      </vt:variant>
    </vt:vector>
  </HeadingPairs>
  <TitlesOfParts>
    <vt:vector size="15" baseType="lpstr">
      <vt:lpstr>Arial (Body)</vt:lpstr>
      <vt:lpstr>Arial</vt:lpstr>
      <vt:lpstr>Calibri</vt:lpstr>
      <vt:lpstr>Wingdings</vt:lpstr>
      <vt:lpstr>Page Design</vt:lpstr>
      <vt:lpstr>Cover</vt:lpstr>
      <vt:lpstr>PowerPoint Presentation</vt:lpstr>
      <vt:lpstr>Background</vt:lpstr>
      <vt:lpstr>Cold Weather Event Timeline</vt:lpstr>
      <vt:lpstr>Summary of FFSS Deployments</vt:lpstr>
      <vt:lpstr>Deployment Details</vt:lpstr>
      <vt:lpstr>FFSSR Performance</vt:lpstr>
      <vt:lpstr>Next Steps</vt:lpstr>
      <vt:lpstr>FFSS Current NPRRs</vt:lpstr>
      <vt:lpstr>Questions/Comments?</vt:lpstr>
    </vt:vector>
  </TitlesOfParts>
  <Company>The Electric Reliability Council of Texas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Pysh, Danya</dc:creator>
  <cp:lastModifiedBy>Chu, Zhengguo</cp:lastModifiedBy>
  <cp:revision>1</cp:revision>
  <cp:lastPrinted>2017-10-10T21:31:05Z</cp:lastPrinted>
  <dcterms:created xsi:type="dcterms:W3CDTF">2016-01-21T15:20:31Z</dcterms:created>
  <dcterms:modified xsi:type="dcterms:W3CDTF">2026-04-22T20:08:20Z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0x0101009AF51A5998F0944EA03AB587B5B58FD3</vt:lpwstr>
  </property>
  <property fmtid="{D5CDD505-2E9C-101B-9397-08002B2CF9AE}" pid="3" name="Order">
    <vt:r8>2600</vt:r8>
  </property>
  <property fmtid="{D5CDD505-2E9C-101B-9397-08002B2CF9AE}" pid="4" name="xd_Signature">
    <vt:bool>false</vt:bool>
  </property>
  <property fmtid="{D5CDD505-2E9C-101B-9397-08002B2CF9AE}" pid="5" name="xd_ProgID">
    <vt:lpwstr/>
  </property>
  <property fmtid="{D5CDD505-2E9C-101B-9397-08002B2CF9AE}" pid="6" name="Audience">
    <vt:lpwstr>Public</vt:lpwstr>
  </property>
  <property fmtid="{D5CDD505-2E9C-101B-9397-08002B2CF9AE}" pid="7" name="ComplianceAssetId">
    <vt:lpwstr/>
  </property>
  <property fmtid="{D5CDD505-2E9C-101B-9397-08002B2CF9AE}" pid="8" name="TemplateUrl">
    <vt:lpwstr/>
  </property>
  <property fmtid="{D5CDD505-2E9C-101B-9397-08002B2CF9AE}" pid="9" name="Dimensions">
    <vt:lpwstr>Default Width</vt:lpwstr>
  </property>
  <property fmtid="{D5CDD505-2E9C-101B-9397-08002B2CF9AE}" pid="10" name="_ExtendedDescription">
    <vt:lpwstr/>
  </property>
  <property fmtid="{D5CDD505-2E9C-101B-9397-08002B2CF9AE}" pid="11" name="TriggerFlowInfo">
    <vt:lpwstr/>
  </property>
  <property fmtid="{D5CDD505-2E9C-101B-9397-08002B2CF9AE}" pid="12" name="MediaServiceImageTags">
    <vt:lpwstr/>
  </property>
  <property fmtid="{D5CDD505-2E9C-101B-9397-08002B2CF9AE}" pid="13" name="MSIP_Label_7084cbda-52b8-46fb-a7b7-cb5bd465ed85_Enabled">
    <vt:lpwstr>true</vt:lpwstr>
  </property>
  <property fmtid="{D5CDD505-2E9C-101B-9397-08002B2CF9AE}" pid="14" name="MSIP_Label_7084cbda-52b8-46fb-a7b7-cb5bd465ed85_SetDate">
    <vt:lpwstr>2026-02-20T15:18:43Z</vt:lpwstr>
  </property>
  <property fmtid="{D5CDD505-2E9C-101B-9397-08002B2CF9AE}" pid="15" name="MSIP_Label_7084cbda-52b8-46fb-a7b7-cb5bd465ed85_Method">
    <vt:lpwstr>Standard</vt:lpwstr>
  </property>
  <property fmtid="{D5CDD505-2E9C-101B-9397-08002B2CF9AE}" pid="16" name="MSIP_Label_7084cbda-52b8-46fb-a7b7-cb5bd465ed85_Name">
    <vt:lpwstr>Internal</vt:lpwstr>
  </property>
  <property fmtid="{D5CDD505-2E9C-101B-9397-08002B2CF9AE}" pid="17" name="MSIP_Label_7084cbda-52b8-46fb-a7b7-cb5bd465ed85_SiteId">
    <vt:lpwstr>0afb747d-bff7-4596-a9fc-950ef9e0ec45</vt:lpwstr>
  </property>
  <property fmtid="{D5CDD505-2E9C-101B-9397-08002B2CF9AE}" pid="18" name="MSIP_Label_7084cbda-52b8-46fb-a7b7-cb5bd465ed85_ActionId">
    <vt:lpwstr>2010146c-0011-47e0-87c0-aaebb2024fc3</vt:lpwstr>
  </property>
  <property fmtid="{D5CDD505-2E9C-101B-9397-08002B2CF9AE}" pid="19" name="MSIP_Label_7084cbda-52b8-46fb-a7b7-cb5bd465ed85_ContentBits">
    <vt:lpwstr>0</vt:lpwstr>
  </property>
  <property fmtid="{D5CDD505-2E9C-101B-9397-08002B2CF9AE}" pid="20" name="MSIP_Label_7084cbda-52b8-46fb-a7b7-cb5bd465ed85_Tag">
    <vt:lpwstr>10, 3, 0, 2</vt:lpwstr>
  </property>
</Properties>
</file>